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78" r:id="rId2"/>
    <p:sldId id="285" r:id="rId3"/>
    <p:sldId id="279" r:id="rId4"/>
    <p:sldId id="284" r:id="rId5"/>
    <p:sldId id="280" r:id="rId6"/>
    <p:sldId id="281"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3B6B"/>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9B66F2-87C9-4914-8F98-C273662B8A63}" v="16" dt="2026-01-14T07:09:22.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508"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hosh, Ujani" userId="28375154-a89a-4f0b-9c3e-36040564e2ab" providerId="ADAL" clId="{D89B66F2-87C9-4914-8F98-C273662B8A63}"/>
    <pc:docChg chg="undo custSel addSld delSld modSld">
      <pc:chgData name="Ghosh, Ujani" userId="28375154-a89a-4f0b-9c3e-36040564e2ab" providerId="ADAL" clId="{D89B66F2-87C9-4914-8F98-C273662B8A63}" dt="2026-01-14T07:34:57.857" v="1880" actId="478"/>
      <pc:docMkLst>
        <pc:docMk/>
      </pc:docMkLst>
      <pc:sldChg chg="del">
        <pc:chgData name="Ghosh, Ujani" userId="28375154-a89a-4f0b-9c3e-36040564e2ab" providerId="ADAL" clId="{D89B66F2-87C9-4914-8F98-C273662B8A63}" dt="2026-01-14T06:18:56.261" v="58" actId="47"/>
        <pc:sldMkLst>
          <pc:docMk/>
          <pc:sldMk cId="2905963167" sldId="256"/>
        </pc:sldMkLst>
      </pc:sldChg>
      <pc:sldChg chg="del">
        <pc:chgData name="Ghosh, Ujani" userId="28375154-a89a-4f0b-9c3e-36040564e2ab" providerId="ADAL" clId="{D89B66F2-87C9-4914-8F98-C273662B8A63}" dt="2026-01-14T06:19:24.596" v="66" actId="47"/>
        <pc:sldMkLst>
          <pc:docMk/>
          <pc:sldMk cId="1972423893" sldId="257"/>
        </pc:sldMkLst>
      </pc:sldChg>
      <pc:sldChg chg="del">
        <pc:chgData name="Ghosh, Ujani" userId="28375154-a89a-4f0b-9c3e-36040564e2ab" providerId="ADAL" clId="{D89B66F2-87C9-4914-8F98-C273662B8A63}" dt="2026-01-14T06:19:25.198" v="69" actId="47"/>
        <pc:sldMkLst>
          <pc:docMk/>
          <pc:sldMk cId="1832648127" sldId="258"/>
        </pc:sldMkLst>
      </pc:sldChg>
      <pc:sldChg chg="del">
        <pc:chgData name="Ghosh, Ujani" userId="28375154-a89a-4f0b-9c3e-36040564e2ab" providerId="ADAL" clId="{D89B66F2-87C9-4914-8F98-C273662B8A63}" dt="2026-01-14T06:19:25.364" v="70" actId="47"/>
        <pc:sldMkLst>
          <pc:docMk/>
          <pc:sldMk cId="1832648127" sldId="259"/>
        </pc:sldMkLst>
      </pc:sldChg>
      <pc:sldChg chg="del">
        <pc:chgData name="Ghosh, Ujani" userId="28375154-a89a-4f0b-9c3e-36040564e2ab" providerId="ADAL" clId="{D89B66F2-87C9-4914-8F98-C273662B8A63}" dt="2026-01-14T06:19:25.532" v="71" actId="47"/>
        <pc:sldMkLst>
          <pc:docMk/>
          <pc:sldMk cId="1832648127" sldId="260"/>
        </pc:sldMkLst>
      </pc:sldChg>
      <pc:sldChg chg="del">
        <pc:chgData name="Ghosh, Ujani" userId="28375154-a89a-4f0b-9c3e-36040564e2ab" providerId="ADAL" clId="{D89B66F2-87C9-4914-8F98-C273662B8A63}" dt="2026-01-14T06:19:25.867" v="72" actId="47"/>
        <pc:sldMkLst>
          <pc:docMk/>
          <pc:sldMk cId="1832648127" sldId="261"/>
        </pc:sldMkLst>
      </pc:sldChg>
      <pc:sldChg chg="del">
        <pc:chgData name="Ghosh, Ujani" userId="28375154-a89a-4f0b-9c3e-36040564e2ab" providerId="ADAL" clId="{D89B66F2-87C9-4914-8F98-C273662B8A63}" dt="2026-01-14T06:19:26.215" v="73" actId="47"/>
        <pc:sldMkLst>
          <pc:docMk/>
          <pc:sldMk cId="1832648127" sldId="262"/>
        </pc:sldMkLst>
      </pc:sldChg>
      <pc:sldChg chg="del">
        <pc:chgData name="Ghosh, Ujani" userId="28375154-a89a-4f0b-9c3e-36040564e2ab" providerId="ADAL" clId="{D89B66F2-87C9-4914-8F98-C273662B8A63}" dt="2026-01-14T06:19:29.678" v="77" actId="47"/>
        <pc:sldMkLst>
          <pc:docMk/>
          <pc:sldMk cId="1832648127" sldId="263"/>
        </pc:sldMkLst>
      </pc:sldChg>
      <pc:sldChg chg="del">
        <pc:chgData name="Ghosh, Ujani" userId="28375154-a89a-4f0b-9c3e-36040564e2ab" providerId="ADAL" clId="{D89B66F2-87C9-4914-8F98-C273662B8A63}" dt="2026-01-14T06:19:25.047" v="68" actId="47"/>
        <pc:sldMkLst>
          <pc:docMk/>
          <pc:sldMk cId="2517301065" sldId="264"/>
        </pc:sldMkLst>
      </pc:sldChg>
      <pc:sldChg chg="del">
        <pc:chgData name="Ghosh, Ujani" userId="28375154-a89a-4f0b-9c3e-36040564e2ab" providerId="ADAL" clId="{D89B66F2-87C9-4914-8F98-C273662B8A63}" dt="2026-01-14T06:19:24.881" v="67" actId="47"/>
        <pc:sldMkLst>
          <pc:docMk/>
          <pc:sldMk cId="563443801" sldId="265"/>
        </pc:sldMkLst>
      </pc:sldChg>
      <pc:sldChg chg="del">
        <pc:chgData name="Ghosh, Ujani" userId="28375154-a89a-4f0b-9c3e-36040564e2ab" providerId="ADAL" clId="{D89B66F2-87C9-4914-8F98-C273662B8A63}" dt="2026-01-14T06:19:27.720" v="76" actId="47"/>
        <pc:sldMkLst>
          <pc:docMk/>
          <pc:sldMk cId="833600313" sldId="266"/>
        </pc:sldMkLst>
      </pc:sldChg>
      <pc:sldChg chg="del">
        <pc:chgData name="Ghosh, Ujani" userId="28375154-a89a-4f0b-9c3e-36040564e2ab" providerId="ADAL" clId="{D89B66F2-87C9-4914-8F98-C273662B8A63}" dt="2026-01-14T06:19:26.394" v="74" actId="47"/>
        <pc:sldMkLst>
          <pc:docMk/>
          <pc:sldMk cId="63549672" sldId="267"/>
        </pc:sldMkLst>
      </pc:sldChg>
      <pc:sldChg chg="del">
        <pc:chgData name="Ghosh, Ujani" userId="28375154-a89a-4f0b-9c3e-36040564e2ab" providerId="ADAL" clId="{D89B66F2-87C9-4914-8F98-C273662B8A63}" dt="2026-01-14T06:19:26.537" v="75" actId="47"/>
        <pc:sldMkLst>
          <pc:docMk/>
          <pc:sldMk cId="569452186" sldId="268"/>
        </pc:sldMkLst>
      </pc:sldChg>
      <pc:sldChg chg="del">
        <pc:chgData name="Ghosh, Ujani" userId="28375154-a89a-4f0b-9c3e-36040564e2ab" providerId="ADAL" clId="{D89B66F2-87C9-4914-8F98-C273662B8A63}" dt="2026-01-14T06:19:18.305" v="59" actId="47"/>
        <pc:sldMkLst>
          <pc:docMk/>
          <pc:sldMk cId="1940629591" sldId="270"/>
        </pc:sldMkLst>
      </pc:sldChg>
      <pc:sldChg chg="del">
        <pc:chgData name="Ghosh, Ujani" userId="28375154-a89a-4f0b-9c3e-36040564e2ab" providerId="ADAL" clId="{D89B66F2-87C9-4914-8F98-C273662B8A63}" dt="2026-01-14T06:19:19.555" v="62" actId="47"/>
        <pc:sldMkLst>
          <pc:docMk/>
          <pc:sldMk cId="2649574967" sldId="271"/>
        </pc:sldMkLst>
      </pc:sldChg>
      <pc:sldChg chg="del">
        <pc:chgData name="Ghosh, Ujani" userId="28375154-a89a-4f0b-9c3e-36040564e2ab" providerId="ADAL" clId="{D89B66F2-87C9-4914-8F98-C273662B8A63}" dt="2026-01-14T06:19:19.034" v="60" actId="47"/>
        <pc:sldMkLst>
          <pc:docMk/>
          <pc:sldMk cId="3871452390" sldId="272"/>
        </pc:sldMkLst>
      </pc:sldChg>
      <pc:sldChg chg="del">
        <pc:chgData name="Ghosh, Ujani" userId="28375154-a89a-4f0b-9c3e-36040564e2ab" providerId="ADAL" clId="{D89B66F2-87C9-4914-8F98-C273662B8A63}" dt="2026-01-14T06:19:19.295" v="61" actId="47"/>
        <pc:sldMkLst>
          <pc:docMk/>
          <pc:sldMk cId="3488378966" sldId="273"/>
        </pc:sldMkLst>
      </pc:sldChg>
      <pc:sldChg chg="del">
        <pc:chgData name="Ghosh, Ujani" userId="28375154-a89a-4f0b-9c3e-36040564e2ab" providerId="ADAL" clId="{D89B66F2-87C9-4914-8F98-C273662B8A63}" dt="2026-01-14T06:19:20.172" v="63" actId="47"/>
        <pc:sldMkLst>
          <pc:docMk/>
          <pc:sldMk cId="2750106189" sldId="274"/>
        </pc:sldMkLst>
      </pc:sldChg>
      <pc:sldChg chg="del">
        <pc:chgData name="Ghosh, Ujani" userId="28375154-a89a-4f0b-9c3e-36040564e2ab" providerId="ADAL" clId="{D89B66F2-87C9-4914-8F98-C273662B8A63}" dt="2026-01-14T06:19:20.641" v="64" actId="47"/>
        <pc:sldMkLst>
          <pc:docMk/>
          <pc:sldMk cId="133929837" sldId="275"/>
        </pc:sldMkLst>
      </pc:sldChg>
      <pc:sldChg chg="del">
        <pc:chgData name="Ghosh, Ujani" userId="28375154-a89a-4f0b-9c3e-36040564e2ab" providerId="ADAL" clId="{D89B66F2-87C9-4914-8F98-C273662B8A63}" dt="2026-01-14T06:19:21.039" v="65" actId="47"/>
        <pc:sldMkLst>
          <pc:docMk/>
          <pc:sldMk cId="973977668" sldId="276"/>
        </pc:sldMkLst>
      </pc:sldChg>
      <pc:sldChg chg="addSp delSp modSp del mod">
        <pc:chgData name="Ghosh, Ujani" userId="28375154-a89a-4f0b-9c3e-36040564e2ab" providerId="ADAL" clId="{D89B66F2-87C9-4914-8F98-C273662B8A63}" dt="2026-01-14T07:09:42.160" v="1870" actId="47"/>
        <pc:sldMkLst>
          <pc:docMk/>
          <pc:sldMk cId="3270278021" sldId="277"/>
        </pc:sldMkLst>
        <pc:spChg chg="add del mod">
          <ac:chgData name="Ghosh, Ujani" userId="28375154-a89a-4f0b-9c3e-36040564e2ab" providerId="ADAL" clId="{D89B66F2-87C9-4914-8F98-C273662B8A63}" dt="2026-01-14T07:08:59.444" v="1817" actId="478"/>
          <ac:spMkLst>
            <pc:docMk/>
            <pc:sldMk cId="3270278021" sldId="277"/>
            <ac:spMk id="2" creationId="{FF452D59-7BEA-20DF-F51D-3511783C6431}"/>
          </ac:spMkLst>
        </pc:spChg>
        <pc:spChg chg="del mod">
          <ac:chgData name="Ghosh, Ujani" userId="28375154-a89a-4f0b-9c3e-36040564e2ab" providerId="ADAL" clId="{D89B66F2-87C9-4914-8F98-C273662B8A63}" dt="2026-01-14T07:08:41.608" v="1792" actId="478"/>
          <ac:spMkLst>
            <pc:docMk/>
            <pc:sldMk cId="3270278021" sldId="277"/>
            <ac:spMk id="3" creationId="{00000000-0000-0000-0000-000000000000}"/>
          </ac:spMkLst>
        </pc:spChg>
        <pc:spChg chg="add mod">
          <ac:chgData name="Ghosh, Ujani" userId="28375154-a89a-4f0b-9c3e-36040564e2ab" providerId="ADAL" clId="{D89B66F2-87C9-4914-8F98-C273662B8A63}" dt="2026-01-14T07:09:14.950" v="1843" actId="255"/>
          <ac:spMkLst>
            <pc:docMk/>
            <pc:sldMk cId="3270278021" sldId="277"/>
            <ac:spMk id="4" creationId="{77702580-8FC3-8D87-F2DB-7A2D360A7F6B}"/>
          </ac:spMkLst>
        </pc:spChg>
        <pc:spChg chg="mod">
          <ac:chgData name="Ghosh, Ujani" userId="28375154-a89a-4f0b-9c3e-36040564e2ab" providerId="ADAL" clId="{D89B66F2-87C9-4914-8F98-C273662B8A63}" dt="2026-01-14T07:05:20.650" v="1787" actId="20577"/>
          <ac:spMkLst>
            <pc:docMk/>
            <pc:sldMk cId="3270278021" sldId="277"/>
            <ac:spMk id="5" creationId="{317BB953-AED5-B4B5-47B5-FDC4EB560DEA}"/>
          </ac:spMkLst>
        </pc:spChg>
      </pc:sldChg>
      <pc:sldChg chg="addSp delSp modSp new mod">
        <pc:chgData name="Ghosh, Ujani" userId="28375154-a89a-4f0b-9c3e-36040564e2ab" providerId="ADAL" clId="{D89B66F2-87C9-4914-8F98-C273662B8A63}" dt="2026-01-14T07:34:57.857" v="1880" actId="478"/>
        <pc:sldMkLst>
          <pc:docMk/>
          <pc:sldMk cId="2917083014" sldId="278"/>
        </pc:sldMkLst>
        <pc:spChg chg="mod">
          <ac:chgData name="Ghosh, Ujani" userId="28375154-a89a-4f0b-9c3e-36040564e2ab" providerId="ADAL" clId="{D89B66F2-87C9-4914-8F98-C273662B8A63}" dt="2026-01-14T07:09:29.533" v="1867" actId="20577"/>
          <ac:spMkLst>
            <pc:docMk/>
            <pc:sldMk cId="2917083014" sldId="278"/>
            <ac:spMk id="2" creationId="{5297F3E2-AA75-4D77-0DAD-07E0EDE58424}"/>
          </ac:spMkLst>
        </pc:spChg>
        <pc:spChg chg="mod">
          <ac:chgData name="Ghosh, Ujani" userId="28375154-a89a-4f0b-9c3e-36040564e2ab" providerId="ADAL" clId="{D89B66F2-87C9-4914-8F98-C273662B8A63}" dt="2026-01-14T07:09:40.221" v="1869" actId="207"/>
          <ac:spMkLst>
            <pc:docMk/>
            <pc:sldMk cId="2917083014" sldId="278"/>
            <ac:spMk id="3" creationId="{AC51745D-49D7-A5AE-1BF8-F436898435F0}"/>
          </ac:spMkLst>
        </pc:spChg>
        <pc:spChg chg="add del mod">
          <ac:chgData name="Ghosh, Ujani" userId="28375154-a89a-4f0b-9c3e-36040564e2ab" providerId="ADAL" clId="{D89B66F2-87C9-4914-8F98-C273662B8A63}" dt="2026-01-14T07:34:57.857" v="1880" actId="478"/>
          <ac:spMkLst>
            <pc:docMk/>
            <pc:sldMk cId="2917083014" sldId="278"/>
            <ac:spMk id="6" creationId="{9486500D-1F55-3A48-A2BD-3E43B316C22D}"/>
          </ac:spMkLst>
        </pc:spChg>
      </pc:sldChg>
      <pc:sldChg chg="addSp delSp modSp new mod">
        <pc:chgData name="Ghosh, Ujani" userId="28375154-a89a-4f0b-9c3e-36040564e2ab" providerId="ADAL" clId="{D89B66F2-87C9-4914-8F98-C273662B8A63}" dt="2026-01-14T07:08:26.142" v="1791" actId="1076"/>
        <pc:sldMkLst>
          <pc:docMk/>
          <pc:sldMk cId="3192923128" sldId="279"/>
        </pc:sldMkLst>
        <pc:spChg chg="mod">
          <ac:chgData name="Ghosh, Ujani" userId="28375154-a89a-4f0b-9c3e-36040564e2ab" providerId="ADAL" clId="{D89B66F2-87C9-4914-8F98-C273662B8A63}" dt="2026-01-14T06:40:59.389" v="1589" actId="2711"/>
          <ac:spMkLst>
            <pc:docMk/>
            <pc:sldMk cId="3192923128" sldId="279"/>
            <ac:spMk id="2" creationId="{711AA491-7F09-6AD1-8F13-59CF877FBB7A}"/>
          </ac:spMkLst>
        </pc:spChg>
        <pc:spChg chg="del">
          <ac:chgData name="Ghosh, Ujani" userId="28375154-a89a-4f0b-9c3e-36040564e2ab" providerId="ADAL" clId="{D89B66F2-87C9-4914-8F98-C273662B8A63}" dt="2026-01-14T06:38:26.484" v="1581" actId="478"/>
          <ac:spMkLst>
            <pc:docMk/>
            <pc:sldMk cId="3192923128" sldId="279"/>
            <ac:spMk id="3" creationId="{3117A558-4966-B658-116D-5251E03D3C4E}"/>
          </ac:spMkLst>
        </pc:spChg>
        <pc:spChg chg="mod">
          <ac:chgData name="Ghosh, Ujani" userId="28375154-a89a-4f0b-9c3e-36040564e2ab" providerId="ADAL" clId="{D89B66F2-87C9-4914-8F98-C273662B8A63}" dt="2026-01-14T06:39:58.373" v="1585" actId="26606"/>
          <ac:spMkLst>
            <pc:docMk/>
            <pc:sldMk cId="3192923128" sldId="279"/>
            <ac:spMk id="4" creationId="{0D42CDD5-C882-351F-3FCF-813539A10962}"/>
          </ac:spMkLst>
        </pc:spChg>
        <pc:spChg chg="add mod">
          <ac:chgData name="Ghosh, Ujani" userId="28375154-a89a-4f0b-9c3e-36040564e2ab" providerId="ADAL" clId="{D89B66F2-87C9-4914-8F98-C273662B8A63}" dt="2026-01-14T06:58:04.099" v="1753" actId="1076"/>
          <ac:spMkLst>
            <pc:docMk/>
            <pc:sldMk cId="3192923128" sldId="279"/>
            <ac:spMk id="8" creationId="{6A844AEC-F604-013C-EE0D-F515DDB6F0B3}"/>
          </ac:spMkLst>
        </pc:spChg>
        <pc:graphicFrameChg chg="add mod modGraphic">
          <ac:chgData name="Ghosh, Ujani" userId="28375154-a89a-4f0b-9c3e-36040564e2ab" providerId="ADAL" clId="{D89B66F2-87C9-4914-8F98-C273662B8A63}" dt="2026-01-14T07:08:15.516" v="1790" actId="2711"/>
          <ac:graphicFrameMkLst>
            <pc:docMk/>
            <pc:sldMk cId="3192923128" sldId="279"/>
            <ac:graphicFrameMk id="5" creationId="{DEFC42E1-8189-E20A-FDF8-A866FE1035FA}"/>
          </ac:graphicFrameMkLst>
        </pc:graphicFrameChg>
        <pc:picChg chg="add mod">
          <ac:chgData name="Ghosh, Ujani" userId="28375154-a89a-4f0b-9c3e-36040564e2ab" providerId="ADAL" clId="{D89B66F2-87C9-4914-8F98-C273662B8A63}" dt="2026-01-14T07:08:26.142" v="1791" actId="1076"/>
          <ac:picMkLst>
            <pc:docMk/>
            <pc:sldMk cId="3192923128" sldId="279"/>
            <ac:picMk id="7" creationId="{63E3D41F-A8B4-CC33-672C-E6FDBCEFD717}"/>
          </ac:picMkLst>
        </pc:picChg>
        <pc:picChg chg="add mod">
          <ac:chgData name="Ghosh, Ujani" userId="28375154-a89a-4f0b-9c3e-36040564e2ab" providerId="ADAL" clId="{D89B66F2-87C9-4914-8F98-C273662B8A63}" dt="2026-01-14T06:57:54.743" v="1752" actId="1076"/>
          <ac:picMkLst>
            <pc:docMk/>
            <pc:sldMk cId="3192923128" sldId="279"/>
            <ac:picMk id="9" creationId="{1827DE26-BC66-23AC-E5C9-6797DC113A7B}"/>
          </ac:picMkLst>
        </pc:picChg>
      </pc:sldChg>
      <pc:sldChg chg="modSp new mod">
        <pc:chgData name="Ghosh, Ujani" userId="28375154-a89a-4f0b-9c3e-36040564e2ab" providerId="ADAL" clId="{D89B66F2-87C9-4914-8F98-C273662B8A63}" dt="2026-01-14T07:10:03.231" v="1872" actId="14100"/>
        <pc:sldMkLst>
          <pc:docMk/>
          <pc:sldMk cId="2345161176" sldId="280"/>
        </pc:sldMkLst>
        <pc:spChg chg="mod">
          <ac:chgData name="Ghosh, Ujani" userId="28375154-a89a-4f0b-9c3e-36040564e2ab" providerId="ADAL" clId="{D89B66F2-87C9-4914-8F98-C273662B8A63}" dt="2026-01-14T07:10:03.231" v="1872" actId="14100"/>
          <ac:spMkLst>
            <pc:docMk/>
            <pc:sldMk cId="2345161176" sldId="280"/>
            <ac:spMk id="2" creationId="{956AF505-E3DA-F044-82B2-C4AAAA59477A}"/>
          </ac:spMkLst>
        </pc:spChg>
        <pc:spChg chg="mod">
          <ac:chgData name="Ghosh, Ujani" userId="28375154-a89a-4f0b-9c3e-36040564e2ab" providerId="ADAL" clId="{D89B66F2-87C9-4914-8F98-C273662B8A63}" dt="2026-01-14T06:41:08.881" v="1590" actId="2711"/>
          <ac:spMkLst>
            <pc:docMk/>
            <pc:sldMk cId="2345161176" sldId="280"/>
            <ac:spMk id="3" creationId="{6148A6B5-B087-30C4-6106-4BE8A1230CE8}"/>
          </ac:spMkLst>
        </pc:spChg>
        <pc:spChg chg="mod">
          <ac:chgData name="Ghosh, Ujani" userId="28375154-a89a-4f0b-9c3e-36040564e2ab" providerId="ADAL" clId="{D89B66F2-87C9-4914-8F98-C273662B8A63}" dt="2026-01-14T06:41:08.881" v="1590" actId="2711"/>
          <ac:spMkLst>
            <pc:docMk/>
            <pc:sldMk cId="2345161176" sldId="280"/>
            <ac:spMk id="4" creationId="{1CAD8056-0AEB-6BD8-ED13-D1D71EE68F4B}"/>
          </ac:spMkLst>
        </pc:spChg>
      </pc:sldChg>
      <pc:sldChg chg="modSp add mod">
        <pc:chgData name="Ghosh, Ujani" userId="28375154-a89a-4f0b-9c3e-36040564e2ab" providerId="ADAL" clId="{D89B66F2-87C9-4914-8F98-C273662B8A63}" dt="2026-01-14T06:41:14.267" v="1592" actId="2711"/>
        <pc:sldMkLst>
          <pc:docMk/>
          <pc:sldMk cId="3232099035" sldId="281"/>
        </pc:sldMkLst>
        <pc:spChg chg="mod">
          <ac:chgData name="Ghosh, Ujani" userId="28375154-a89a-4f0b-9c3e-36040564e2ab" providerId="ADAL" clId="{D89B66F2-87C9-4914-8F98-C273662B8A63}" dt="2026-01-14T06:41:14.267" v="1592" actId="2711"/>
          <ac:spMkLst>
            <pc:docMk/>
            <pc:sldMk cId="3232099035" sldId="281"/>
            <ac:spMk id="2" creationId="{956AF505-E3DA-F044-82B2-C4AAAA59477A}"/>
          </ac:spMkLst>
        </pc:spChg>
      </pc:sldChg>
      <pc:sldChg chg="modSp add del mod">
        <pc:chgData name="Ghosh, Ujani" userId="28375154-a89a-4f0b-9c3e-36040564e2ab" providerId="ADAL" clId="{D89B66F2-87C9-4914-8F98-C273662B8A63}" dt="2026-01-14T06:42:27.546" v="1597" actId="47"/>
        <pc:sldMkLst>
          <pc:docMk/>
          <pc:sldMk cId="3202257500" sldId="282"/>
        </pc:sldMkLst>
        <pc:spChg chg="mod">
          <ac:chgData name="Ghosh, Ujani" userId="28375154-a89a-4f0b-9c3e-36040564e2ab" providerId="ADAL" clId="{D89B66F2-87C9-4914-8F98-C273662B8A63}" dt="2026-01-14T06:42:10.830" v="1595" actId="2711"/>
          <ac:spMkLst>
            <pc:docMk/>
            <pc:sldMk cId="3202257500" sldId="282"/>
            <ac:spMk id="5" creationId="{C43933F1-97F0-47C7-BA1D-E6EFD89EA9D5}"/>
          </ac:spMkLst>
        </pc:spChg>
      </pc:sldChg>
      <pc:sldChg chg="modSp add del mod">
        <pc:chgData name="Ghosh, Ujani" userId="28375154-a89a-4f0b-9c3e-36040564e2ab" providerId="ADAL" clId="{D89B66F2-87C9-4914-8F98-C273662B8A63}" dt="2026-01-14T06:46:30.734" v="1625" actId="47"/>
        <pc:sldMkLst>
          <pc:docMk/>
          <pc:sldMk cId="4229068339" sldId="283"/>
        </pc:sldMkLst>
        <pc:spChg chg="mod">
          <ac:chgData name="Ghosh, Ujani" userId="28375154-a89a-4f0b-9c3e-36040564e2ab" providerId="ADAL" clId="{D89B66F2-87C9-4914-8F98-C273662B8A63}" dt="2026-01-14T06:43:42.948" v="1604" actId="21"/>
          <ac:spMkLst>
            <pc:docMk/>
            <pc:sldMk cId="4229068339" sldId="283"/>
            <ac:spMk id="5" creationId="{C43933F1-97F0-47C7-BA1D-E6EFD89EA9D5}"/>
          </ac:spMkLst>
        </pc:spChg>
      </pc:sldChg>
      <pc:sldChg chg="addSp delSp modSp add mod">
        <pc:chgData name="Ghosh, Ujani" userId="28375154-a89a-4f0b-9c3e-36040564e2ab" providerId="ADAL" clId="{D89B66F2-87C9-4914-8F98-C273662B8A63}" dt="2026-01-14T06:48:56.634" v="1630" actId="20577"/>
        <pc:sldMkLst>
          <pc:docMk/>
          <pc:sldMk cId="3119006102" sldId="284"/>
        </pc:sldMkLst>
        <pc:spChg chg="del">
          <ac:chgData name="Ghosh, Ujani" userId="28375154-a89a-4f0b-9c3e-36040564e2ab" providerId="ADAL" clId="{D89B66F2-87C9-4914-8F98-C273662B8A63}" dt="2026-01-14T06:44:01.293" v="1605" actId="478"/>
          <ac:spMkLst>
            <pc:docMk/>
            <pc:sldMk cId="3119006102" sldId="284"/>
            <ac:spMk id="2" creationId="{711AA491-7F09-6AD1-8F13-59CF877FBB7A}"/>
          </ac:spMkLst>
        </pc:spChg>
        <pc:spChg chg="add del mod">
          <ac:chgData name="Ghosh, Ujani" userId="28375154-a89a-4f0b-9c3e-36040564e2ab" providerId="ADAL" clId="{D89B66F2-87C9-4914-8F98-C273662B8A63}" dt="2026-01-14T06:44:03.177" v="1606" actId="478"/>
          <ac:spMkLst>
            <pc:docMk/>
            <pc:sldMk cId="3119006102" sldId="284"/>
            <ac:spMk id="6" creationId="{BD11CCEC-E858-9C3F-5ECF-AD6AEBF39FBB}"/>
          </ac:spMkLst>
        </pc:spChg>
        <pc:spChg chg="add mod">
          <ac:chgData name="Ghosh, Ujani" userId="28375154-a89a-4f0b-9c3e-36040564e2ab" providerId="ADAL" clId="{D89B66F2-87C9-4914-8F98-C273662B8A63}" dt="2026-01-14T06:48:13.894" v="1629" actId="14100"/>
          <ac:spMkLst>
            <pc:docMk/>
            <pc:sldMk cId="3119006102" sldId="284"/>
            <ac:spMk id="7" creationId="{68FF5911-512A-4384-5832-8EC5289A9B3D}"/>
          </ac:spMkLst>
        </pc:spChg>
        <pc:spChg chg="add mod">
          <ac:chgData name="Ghosh, Ujani" userId="28375154-a89a-4f0b-9c3e-36040564e2ab" providerId="ADAL" clId="{D89B66F2-87C9-4914-8F98-C273662B8A63}" dt="2026-01-14T06:48:56.634" v="1630" actId="20577"/>
          <ac:spMkLst>
            <pc:docMk/>
            <pc:sldMk cId="3119006102" sldId="284"/>
            <ac:spMk id="8" creationId="{E07D45DA-E5C9-B38B-2307-9D8E5C5F095A}"/>
          </ac:spMkLst>
        </pc:spChg>
        <pc:graphicFrameChg chg="del">
          <ac:chgData name="Ghosh, Ujani" userId="28375154-a89a-4f0b-9c3e-36040564e2ab" providerId="ADAL" clId="{D89B66F2-87C9-4914-8F98-C273662B8A63}" dt="2026-01-14T06:44:05.728" v="1607" actId="478"/>
          <ac:graphicFrameMkLst>
            <pc:docMk/>
            <pc:sldMk cId="3119006102" sldId="284"/>
            <ac:graphicFrameMk id="5" creationId="{DEFC42E1-8189-E20A-FDF8-A866FE1035FA}"/>
          </ac:graphicFrameMkLst>
        </pc:graphicFrameChg>
      </pc:sldChg>
      <pc:sldChg chg="modSp add mod">
        <pc:chgData name="Ghosh, Ujani" userId="28375154-a89a-4f0b-9c3e-36040564e2ab" providerId="ADAL" clId="{D89B66F2-87C9-4914-8F98-C273662B8A63}" dt="2026-01-14T07:15:26.938" v="1879" actId="14100"/>
        <pc:sldMkLst>
          <pc:docMk/>
          <pc:sldMk cId="57861955" sldId="285"/>
        </pc:sldMkLst>
        <pc:spChg chg="mod">
          <ac:chgData name="Ghosh, Ujani" userId="28375154-a89a-4f0b-9c3e-36040564e2ab" providerId="ADAL" clId="{D89B66F2-87C9-4914-8F98-C273662B8A63}" dt="2026-01-14T07:15:26.938" v="1879" actId="14100"/>
          <ac:spMkLst>
            <pc:docMk/>
            <pc:sldMk cId="57861955" sldId="285"/>
            <ac:spMk id="6" creationId="{9486500D-1F55-3A48-A2BD-3E43B316C22D}"/>
          </ac:spMkLst>
        </pc:spChg>
      </pc:sldChg>
    </pc:docChg>
  </pc:docChgLst>
  <pc:docChgLst>
    <pc:chgData name="Ghosh, Ujani" userId="28375154-a89a-4f0b-9c3e-36040564e2ab" providerId="ADAL" clId="{B55D2BB2-04AC-43AD-A389-E5DFEDBEB4C8}"/>
    <pc:docChg chg="undo custSel addSld delSld modSld sldOrd">
      <pc:chgData name="Ghosh, Ujani" userId="28375154-a89a-4f0b-9c3e-36040564e2ab" providerId="ADAL" clId="{B55D2BB2-04AC-43AD-A389-E5DFEDBEB4C8}" dt="2026-01-02T06:07:18.033" v="309" actId="13926"/>
      <pc:docMkLst>
        <pc:docMk/>
      </pc:docMkLst>
      <pc:sldChg chg="modSp mod ord">
        <pc:chgData name="Ghosh, Ujani" userId="28375154-a89a-4f0b-9c3e-36040564e2ab" providerId="ADAL" clId="{B55D2BB2-04AC-43AD-A389-E5DFEDBEB4C8}" dt="2025-12-19T05:14:55.528" v="234"/>
        <pc:sldMkLst>
          <pc:docMk/>
          <pc:sldMk cId="2905963167" sldId="256"/>
        </pc:sldMkLst>
        <pc:spChg chg="mod">
          <ac:chgData name="Ghosh, Ujani" userId="28375154-a89a-4f0b-9c3e-36040564e2ab" providerId="ADAL" clId="{B55D2BB2-04AC-43AD-A389-E5DFEDBEB4C8}" dt="2025-12-19T05:14:51.731" v="232" actId="20577"/>
          <ac:spMkLst>
            <pc:docMk/>
            <pc:sldMk cId="2905963167" sldId="256"/>
            <ac:spMk id="2" creationId="{00000000-0000-0000-0000-000000000000}"/>
          </ac:spMkLst>
        </pc:spChg>
      </pc:sldChg>
      <pc:sldChg chg="modSp mod">
        <pc:chgData name="Ghosh, Ujani" userId="28375154-a89a-4f0b-9c3e-36040564e2ab" providerId="ADAL" clId="{B55D2BB2-04AC-43AD-A389-E5DFEDBEB4C8}" dt="2026-01-02T06:03:45.640" v="276" actId="255"/>
        <pc:sldMkLst>
          <pc:docMk/>
          <pc:sldMk cId="1972423893" sldId="257"/>
        </pc:sldMkLst>
        <pc:spChg chg="mod">
          <ac:chgData name="Ghosh, Ujani" userId="28375154-a89a-4f0b-9c3e-36040564e2ab" providerId="ADAL" clId="{B55D2BB2-04AC-43AD-A389-E5DFEDBEB4C8}" dt="2026-01-02T06:03:45.640" v="276" actId="255"/>
          <ac:spMkLst>
            <pc:docMk/>
            <pc:sldMk cId="1972423893" sldId="257"/>
            <ac:spMk id="3" creationId="{00000000-0000-0000-0000-000000000000}"/>
          </ac:spMkLst>
        </pc:spChg>
      </pc:sldChg>
      <pc:sldChg chg="modSp mod">
        <pc:chgData name="Ghosh, Ujani" userId="28375154-a89a-4f0b-9c3e-36040564e2ab" providerId="ADAL" clId="{B55D2BB2-04AC-43AD-A389-E5DFEDBEB4C8}" dt="2026-01-02T06:04:12.723" v="282" actId="255"/>
        <pc:sldMkLst>
          <pc:docMk/>
          <pc:sldMk cId="1832648127" sldId="258"/>
        </pc:sldMkLst>
        <pc:spChg chg="mod">
          <ac:chgData name="Ghosh, Ujani" userId="28375154-a89a-4f0b-9c3e-36040564e2ab" providerId="ADAL" clId="{B55D2BB2-04AC-43AD-A389-E5DFEDBEB4C8}" dt="2026-01-02T06:04:12.723" v="282" actId="255"/>
          <ac:spMkLst>
            <pc:docMk/>
            <pc:sldMk cId="1832648127" sldId="258"/>
            <ac:spMk id="3" creationId="{00000000-0000-0000-0000-000000000000}"/>
          </ac:spMkLst>
        </pc:spChg>
      </pc:sldChg>
      <pc:sldChg chg="modSp mod">
        <pc:chgData name="Ghosh, Ujani" userId="28375154-a89a-4f0b-9c3e-36040564e2ab" providerId="ADAL" clId="{B55D2BB2-04AC-43AD-A389-E5DFEDBEB4C8}" dt="2026-01-02T06:04:20.880" v="284" actId="255"/>
        <pc:sldMkLst>
          <pc:docMk/>
          <pc:sldMk cId="1832648127" sldId="259"/>
        </pc:sldMkLst>
        <pc:spChg chg="mod">
          <ac:chgData name="Ghosh, Ujani" userId="28375154-a89a-4f0b-9c3e-36040564e2ab" providerId="ADAL" clId="{B55D2BB2-04AC-43AD-A389-E5DFEDBEB4C8}" dt="2026-01-02T06:04:20.880" v="284" actId="255"/>
          <ac:spMkLst>
            <pc:docMk/>
            <pc:sldMk cId="1832648127" sldId="259"/>
            <ac:spMk id="3" creationId="{00000000-0000-0000-0000-000000000000}"/>
          </ac:spMkLst>
        </pc:spChg>
      </pc:sldChg>
      <pc:sldChg chg="modSp mod">
        <pc:chgData name="Ghosh, Ujani" userId="28375154-a89a-4f0b-9c3e-36040564e2ab" providerId="ADAL" clId="{B55D2BB2-04AC-43AD-A389-E5DFEDBEB4C8}" dt="2026-01-02T06:04:37.527" v="289" actId="1076"/>
        <pc:sldMkLst>
          <pc:docMk/>
          <pc:sldMk cId="1832648127" sldId="260"/>
        </pc:sldMkLst>
        <pc:spChg chg="mod">
          <ac:chgData name="Ghosh, Ujani" userId="28375154-a89a-4f0b-9c3e-36040564e2ab" providerId="ADAL" clId="{B55D2BB2-04AC-43AD-A389-E5DFEDBEB4C8}" dt="2026-01-02T06:04:37.527" v="289" actId="1076"/>
          <ac:spMkLst>
            <pc:docMk/>
            <pc:sldMk cId="1832648127" sldId="260"/>
            <ac:spMk id="3" creationId="{00000000-0000-0000-0000-000000000000}"/>
          </ac:spMkLst>
        </pc:spChg>
      </pc:sldChg>
      <pc:sldChg chg="modSp mod">
        <pc:chgData name="Ghosh, Ujani" userId="28375154-a89a-4f0b-9c3e-36040564e2ab" providerId="ADAL" clId="{B55D2BB2-04AC-43AD-A389-E5DFEDBEB4C8}" dt="2026-01-02T06:04:45.423" v="291" actId="255"/>
        <pc:sldMkLst>
          <pc:docMk/>
          <pc:sldMk cId="1832648127" sldId="261"/>
        </pc:sldMkLst>
        <pc:spChg chg="mod">
          <ac:chgData name="Ghosh, Ujani" userId="28375154-a89a-4f0b-9c3e-36040564e2ab" providerId="ADAL" clId="{B55D2BB2-04AC-43AD-A389-E5DFEDBEB4C8}" dt="2026-01-02T06:04:45.423" v="291" actId="255"/>
          <ac:spMkLst>
            <pc:docMk/>
            <pc:sldMk cId="1832648127" sldId="261"/>
            <ac:spMk id="3" creationId="{00000000-0000-0000-0000-000000000000}"/>
          </ac:spMkLst>
        </pc:spChg>
      </pc:sldChg>
      <pc:sldChg chg="modSp mod">
        <pc:chgData name="Ghosh, Ujani" userId="28375154-a89a-4f0b-9c3e-36040564e2ab" providerId="ADAL" clId="{B55D2BB2-04AC-43AD-A389-E5DFEDBEB4C8}" dt="2026-01-02T06:04:52.863" v="293" actId="255"/>
        <pc:sldMkLst>
          <pc:docMk/>
          <pc:sldMk cId="1832648127" sldId="262"/>
        </pc:sldMkLst>
        <pc:spChg chg="mod">
          <ac:chgData name="Ghosh, Ujani" userId="28375154-a89a-4f0b-9c3e-36040564e2ab" providerId="ADAL" clId="{B55D2BB2-04AC-43AD-A389-E5DFEDBEB4C8}" dt="2026-01-02T06:04:52.863" v="293" actId="255"/>
          <ac:spMkLst>
            <pc:docMk/>
            <pc:sldMk cId="1832648127" sldId="262"/>
            <ac:spMk id="3" creationId="{00000000-0000-0000-0000-000000000000}"/>
          </ac:spMkLst>
        </pc:spChg>
      </pc:sldChg>
      <pc:sldChg chg="modSp mod">
        <pc:chgData name="Ghosh, Ujani" userId="28375154-a89a-4f0b-9c3e-36040564e2ab" providerId="ADAL" clId="{B55D2BB2-04AC-43AD-A389-E5DFEDBEB4C8}" dt="2026-01-02T06:05:41.608" v="302" actId="255"/>
        <pc:sldMkLst>
          <pc:docMk/>
          <pc:sldMk cId="1832648127" sldId="263"/>
        </pc:sldMkLst>
        <pc:spChg chg="mod">
          <ac:chgData name="Ghosh, Ujani" userId="28375154-a89a-4f0b-9c3e-36040564e2ab" providerId="ADAL" clId="{B55D2BB2-04AC-43AD-A389-E5DFEDBEB4C8}" dt="2026-01-02T06:05:41.608" v="302" actId="255"/>
          <ac:spMkLst>
            <pc:docMk/>
            <pc:sldMk cId="1832648127" sldId="263"/>
            <ac:spMk id="3" creationId="{00000000-0000-0000-0000-000000000000}"/>
          </ac:spMkLst>
        </pc:spChg>
      </pc:sldChg>
      <pc:sldChg chg="modSp mod">
        <pc:chgData name="Ghosh, Ujani" userId="28375154-a89a-4f0b-9c3e-36040564e2ab" providerId="ADAL" clId="{B55D2BB2-04AC-43AD-A389-E5DFEDBEB4C8}" dt="2026-01-02T06:04:01.024" v="280" actId="255"/>
        <pc:sldMkLst>
          <pc:docMk/>
          <pc:sldMk cId="2517301065" sldId="264"/>
        </pc:sldMkLst>
        <pc:spChg chg="mod">
          <ac:chgData name="Ghosh, Ujani" userId="28375154-a89a-4f0b-9c3e-36040564e2ab" providerId="ADAL" clId="{B55D2BB2-04AC-43AD-A389-E5DFEDBEB4C8}" dt="2026-01-02T06:04:01.024" v="280" actId="255"/>
          <ac:spMkLst>
            <pc:docMk/>
            <pc:sldMk cId="2517301065" sldId="264"/>
            <ac:spMk id="3" creationId="{00000000-0000-0000-0000-000000000000}"/>
          </ac:spMkLst>
        </pc:spChg>
      </pc:sldChg>
      <pc:sldChg chg="modSp mod">
        <pc:chgData name="Ghosh, Ujani" userId="28375154-a89a-4f0b-9c3e-36040564e2ab" providerId="ADAL" clId="{B55D2BB2-04AC-43AD-A389-E5DFEDBEB4C8}" dt="2026-01-02T06:03:53.286" v="278" actId="255"/>
        <pc:sldMkLst>
          <pc:docMk/>
          <pc:sldMk cId="563443801" sldId="265"/>
        </pc:sldMkLst>
        <pc:spChg chg="mod">
          <ac:chgData name="Ghosh, Ujani" userId="28375154-a89a-4f0b-9c3e-36040564e2ab" providerId="ADAL" clId="{B55D2BB2-04AC-43AD-A389-E5DFEDBEB4C8}" dt="2026-01-02T06:03:53.286" v="278" actId="255"/>
          <ac:spMkLst>
            <pc:docMk/>
            <pc:sldMk cId="563443801" sldId="265"/>
            <ac:spMk id="3" creationId="{00000000-0000-0000-0000-000000000000}"/>
          </ac:spMkLst>
        </pc:spChg>
      </pc:sldChg>
      <pc:sldChg chg="modSp mod">
        <pc:chgData name="Ghosh, Ujani" userId="28375154-a89a-4f0b-9c3e-36040564e2ab" providerId="ADAL" clId="{B55D2BB2-04AC-43AD-A389-E5DFEDBEB4C8}" dt="2026-01-02T06:05:33.115" v="300" actId="255"/>
        <pc:sldMkLst>
          <pc:docMk/>
          <pc:sldMk cId="833600313" sldId="266"/>
        </pc:sldMkLst>
        <pc:spChg chg="mod">
          <ac:chgData name="Ghosh, Ujani" userId="28375154-a89a-4f0b-9c3e-36040564e2ab" providerId="ADAL" clId="{B55D2BB2-04AC-43AD-A389-E5DFEDBEB4C8}" dt="2026-01-02T06:05:33.115" v="300" actId="255"/>
          <ac:spMkLst>
            <pc:docMk/>
            <pc:sldMk cId="833600313" sldId="266"/>
            <ac:spMk id="3" creationId="{00000000-0000-0000-0000-000000000000}"/>
          </ac:spMkLst>
        </pc:spChg>
      </pc:sldChg>
      <pc:sldChg chg="modSp mod">
        <pc:chgData name="Ghosh, Ujani" userId="28375154-a89a-4f0b-9c3e-36040564e2ab" providerId="ADAL" clId="{B55D2BB2-04AC-43AD-A389-E5DFEDBEB4C8}" dt="2026-01-02T06:05:12.490" v="296" actId="255"/>
        <pc:sldMkLst>
          <pc:docMk/>
          <pc:sldMk cId="63549672" sldId="267"/>
        </pc:sldMkLst>
        <pc:spChg chg="mod">
          <ac:chgData name="Ghosh, Ujani" userId="28375154-a89a-4f0b-9c3e-36040564e2ab" providerId="ADAL" clId="{B55D2BB2-04AC-43AD-A389-E5DFEDBEB4C8}" dt="2026-01-02T06:05:12.490" v="296" actId="255"/>
          <ac:spMkLst>
            <pc:docMk/>
            <pc:sldMk cId="63549672" sldId="267"/>
            <ac:spMk id="3" creationId="{00000000-0000-0000-0000-000000000000}"/>
          </ac:spMkLst>
        </pc:spChg>
      </pc:sldChg>
      <pc:sldChg chg="modSp mod">
        <pc:chgData name="Ghosh, Ujani" userId="28375154-a89a-4f0b-9c3e-36040564e2ab" providerId="ADAL" clId="{B55D2BB2-04AC-43AD-A389-E5DFEDBEB4C8}" dt="2026-01-02T06:05:21.742" v="298" actId="255"/>
        <pc:sldMkLst>
          <pc:docMk/>
          <pc:sldMk cId="569452186" sldId="268"/>
        </pc:sldMkLst>
        <pc:spChg chg="mod">
          <ac:chgData name="Ghosh, Ujani" userId="28375154-a89a-4f0b-9c3e-36040564e2ab" providerId="ADAL" clId="{B55D2BB2-04AC-43AD-A389-E5DFEDBEB4C8}" dt="2026-01-02T06:05:21.742" v="298" actId="255"/>
          <ac:spMkLst>
            <pc:docMk/>
            <pc:sldMk cId="569452186" sldId="268"/>
            <ac:spMk id="3" creationId="{00000000-0000-0000-0000-000000000000}"/>
          </ac:spMkLst>
        </pc:spChg>
      </pc:sldChg>
      <pc:sldChg chg="modSp mod ord">
        <pc:chgData name="Ghosh, Ujani" userId="28375154-a89a-4f0b-9c3e-36040564e2ab" providerId="ADAL" clId="{B55D2BB2-04AC-43AD-A389-E5DFEDBEB4C8}" dt="2026-01-02T06:06:42.716" v="303" actId="13926"/>
        <pc:sldMkLst>
          <pc:docMk/>
          <pc:sldMk cId="1940629591" sldId="270"/>
        </pc:sldMkLst>
        <pc:spChg chg="mod">
          <ac:chgData name="Ghosh, Ujani" userId="28375154-a89a-4f0b-9c3e-36040564e2ab" providerId="ADAL" clId="{B55D2BB2-04AC-43AD-A389-E5DFEDBEB4C8}" dt="2026-01-02T06:06:42.716" v="303" actId="13926"/>
          <ac:spMkLst>
            <pc:docMk/>
            <pc:sldMk cId="1940629591" sldId="270"/>
            <ac:spMk id="2" creationId="{00000000-0000-0000-0000-000000000000}"/>
          </ac:spMkLst>
        </pc:spChg>
        <pc:spChg chg="mod">
          <ac:chgData name="Ghosh, Ujani" userId="28375154-a89a-4f0b-9c3e-36040564e2ab" providerId="ADAL" clId="{B55D2BB2-04AC-43AD-A389-E5DFEDBEB4C8}" dt="2026-01-02T06:02:36.150" v="261" actId="255"/>
          <ac:spMkLst>
            <pc:docMk/>
            <pc:sldMk cId="1940629591" sldId="270"/>
            <ac:spMk id="3" creationId="{00000000-0000-0000-0000-000000000000}"/>
          </ac:spMkLst>
        </pc:spChg>
      </pc:sldChg>
      <pc:sldChg chg="modSp mod ord">
        <pc:chgData name="Ghosh, Ujani" userId="28375154-a89a-4f0b-9c3e-36040564e2ab" providerId="ADAL" clId="{B55D2BB2-04AC-43AD-A389-E5DFEDBEB4C8}" dt="2026-01-02T06:07:01.468" v="306" actId="13926"/>
        <pc:sldMkLst>
          <pc:docMk/>
          <pc:sldMk cId="2649574967" sldId="271"/>
        </pc:sldMkLst>
        <pc:spChg chg="mod">
          <ac:chgData name="Ghosh, Ujani" userId="28375154-a89a-4f0b-9c3e-36040564e2ab" providerId="ADAL" clId="{B55D2BB2-04AC-43AD-A389-E5DFEDBEB4C8}" dt="2026-01-02T06:07:01.468" v="306" actId="13926"/>
          <ac:spMkLst>
            <pc:docMk/>
            <pc:sldMk cId="2649574967" sldId="271"/>
            <ac:spMk id="2" creationId="{00000000-0000-0000-0000-000000000000}"/>
          </ac:spMkLst>
        </pc:spChg>
        <pc:spChg chg="mod">
          <ac:chgData name="Ghosh, Ujani" userId="28375154-a89a-4f0b-9c3e-36040564e2ab" providerId="ADAL" clId="{B55D2BB2-04AC-43AD-A389-E5DFEDBEB4C8}" dt="2026-01-02T06:03:07.716" v="267" actId="255"/>
          <ac:spMkLst>
            <pc:docMk/>
            <pc:sldMk cId="2649574967" sldId="271"/>
            <ac:spMk id="3" creationId="{00000000-0000-0000-0000-000000000000}"/>
          </ac:spMkLst>
        </pc:spChg>
      </pc:sldChg>
      <pc:sldChg chg="addSp delSp modSp add del mod">
        <pc:chgData name="Ghosh, Ujani" userId="28375154-a89a-4f0b-9c3e-36040564e2ab" providerId="ADAL" clId="{B55D2BB2-04AC-43AD-A389-E5DFEDBEB4C8}" dt="2025-12-04T11:42:57.377" v="46" actId="47"/>
        <pc:sldMkLst>
          <pc:docMk/>
          <pc:sldMk cId="431548065" sldId="272"/>
        </pc:sldMkLst>
        <pc:spChg chg="mod">
          <ac:chgData name="Ghosh, Ujani" userId="28375154-a89a-4f0b-9c3e-36040564e2ab" providerId="ADAL" clId="{B55D2BB2-04AC-43AD-A389-E5DFEDBEB4C8}" dt="2025-12-04T11:38:25.927" v="42" actId="1076"/>
          <ac:spMkLst>
            <pc:docMk/>
            <pc:sldMk cId="431548065" sldId="272"/>
            <ac:spMk id="2" creationId="{00000000-0000-0000-0000-000000000000}"/>
          </ac:spMkLst>
        </pc:spChg>
        <pc:spChg chg="add del mod">
          <ac:chgData name="Ghosh, Ujani" userId="28375154-a89a-4f0b-9c3e-36040564e2ab" providerId="ADAL" clId="{B55D2BB2-04AC-43AD-A389-E5DFEDBEB4C8}" dt="2025-12-04T11:38:39.297" v="43" actId="1076"/>
          <ac:spMkLst>
            <pc:docMk/>
            <pc:sldMk cId="431548065" sldId="272"/>
            <ac:spMk id="3" creationId="{00000000-0000-0000-0000-000000000000}"/>
          </ac:spMkLst>
        </pc:spChg>
        <pc:spChg chg="add">
          <ac:chgData name="Ghosh, Ujani" userId="28375154-a89a-4f0b-9c3e-36040564e2ab" providerId="ADAL" clId="{B55D2BB2-04AC-43AD-A389-E5DFEDBEB4C8}" dt="2025-12-04T11:36:12.826" v="19"/>
          <ac:spMkLst>
            <pc:docMk/>
            <pc:sldMk cId="431548065" sldId="272"/>
            <ac:spMk id="4" creationId="{0D29F7F6-B144-EA13-5E04-87DE33BACF8B}"/>
          </ac:spMkLst>
        </pc:spChg>
        <pc:spChg chg="add del mod">
          <ac:chgData name="Ghosh, Ujani" userId="28375154-a89a-4f0b-9c3e-36040564e2ab" providerId="ADAL" clId="{B55D2BB2-04AC-43AD-A389-E5DFEDBEB4C8}" dt="2025-12-04T11:36:39.431" v="25" actId="478"/>
          <ac:spMkLst>
            <pc:docMk/>
            <pc:sldMk cId="431548065" sldId="272"/>
            <ac:spMk id="6" creationId="{F63C4837-B0AE-3664-46F5-9E6C0D0945CC}"/>
          </ac:spMkLst>
        </pc:spChg>
        <pc:spChg chg="add">
          <ac:chgData name="Ghosh, Ujani" userId="28375154-a89a-4f0b-9c3e-36040564e2ab" providerId="ADAL" clId="{B55D2BB2-04AC-43AD-A389-E5DFEDBEB4C8}" dt="2025-12-04T11:36:24.963" v="22"/>
          <ac:spMkLst>
            <pc:docMk/>
            <pc:sldMk cId="431548065" sldId="272"/>
            <ac:spMk id="7" creationId="{D9341817-8F7E-C5CF-4FD3-5654D5A9C0E0}"/>
          </ac:spMkLst>
        </pc:spChg>
        <pc:spChg chg="add">
          <ac:chgData name="Ghosh, Ujani" userId="28375154-a89a-4f0b-9c3e-36040564e2ab" providerId="ADAL" clId="{B55D2BB2-04AC-43AD-A389-E5DFEDBEB4C8}" dt="2025-12-04T11:36:33.635" v="23"/>
          <ac:spMkLst>
            <pc:docMk/>
            <pc:sldMk cId="431548065" sldId="272"/>
            <ac:spMk id="8" creationId="{695C20CB-545F-826A-891D-8DB9389E906A}"/>
          </ac:spMkLst>
        </pc:spChg>
        <pc:spChg chg="add">
          <ac:chgData name="Ghosh, Ujani" userId="28375154-a89a-4f0b-9c3e-36040564e2ab" providerId="ADAL" clId="{B55D2BB2-04AC-43AD-A389-E5DFEDBEB4C8}" dt="2025-12-04T11:36:41.549" v="26"/>
          <ac:spMkLst>
            <pc:docMk/>
            <pc:sldMk cId="431548065" sldId="272"/>
            <ac:spMk id="9" creationId="{52887FA7-BD2F-B31B-111D-6F2D35EC9678}"/>
          </ac:spMkLst>
        </pc:spChg>
        <pc:spChg chg="add">
          <ac:chgData name="Ghosh, Ujani" userId="28375154-a89a-4f0b-9c3e-36040564e2ab" providerId="ADAL" clId="{B55D2BB2-04AC-43AD-A389-E5DFEDBEB4C8}" dt="2025-12-04T11:36:45.016" v="27"/>
          <ac:spMkLst>
            <pc:docMk/>
            <pc:sldMk cId="431548065" sldId="272"/>
            <ac:spMk id="10" creationId="{E4EDCBB7-8AE8-B759-C8A4-4B28BA432807}"/>
          </ac:spMkLst>
        </pc:spChg>
      </pc:sldChg>
      <pc:sldChg chg="modSp add mod">
        <pc:chgData name="Ghosh, Ujani" userId="28375154-a89a-4f0b-9c3e-36040564e2ab" providerId="ADAL" clId="{B55D2BB2-04AC-43AD-A389-E5DFEDBEB4C8}" dt="2026-01-02T06:06:48.355" v="304" actId="13926"/>
        <pc:sldMkLst>
          <pc:docMk/>
          <pc:sldMk cId="3871452390" sldId="272"/>
        </pc:sldMkLst>
        <pc:spChg chg="mod">
          <ac:chgData name="Ghosh, Ujani" userId="28375154-a89a-4f0b-9c3e-36040564e2ab" providerId="ADAL" clId="{B55D2BB2-04AC-43AD-A389-E5DFEDBEB4C8}" dt="2026-01-02T06:06:48.355" v="304" actId="13926"/>
          <ac:spMkLst>
            <pc:docMk/>
            <pc:sldMk cId="3871452390" sldId="272"/>
            <ac:spMk id="2" creationId="{00000000-0000-0000-0000-000000000000}"/>
          </ac:spMkLst>
        </pc:spChg>
        <pc:spChg chg="mod">
          <ac:chgData name="Ghosh, Ujani" userId="28375154-a89a-4f0b-9c3e-36040564e2ab" providerId="ADAL" clId="{B55D2BB2-04AC-43AD-A389-E5DFEDBEB4C8}" dt="2026-01-02T06:02:43.788" v="263" actId="255"/>
          <ac:spMkLst>
            <pc:docMk/>
            <pc:sldMk cId="3871452390" sldId="272"/>
            <ac:spMk id="3" creationId="{00000000-0000-0000-0000-000000000000}"/>
          </ac:spMkLst>
        </pc:spChg>
      </pc:sldChg>
      <pc:sldChg chg="modSp add mod">
        <pc:chgData name="Ghosh, Ujani" userId="28375154-a89a-4f0b-9c3e-36040564e2ab" providerId="ADAL" clId="{B55D2BB2-04AC-43AD-A389-E5DFEDBEB4C8}" dt="2026-01-02T06:06:56.779" v="305" actId="13926"/>
        <pc:sldMkLst>
          <pc:docMk/>
          <pc:sldMk cId="3488378966" sldId="273"/>
        </pc:sldMkLst>
        <pc:spChg chg="mod">
          <ac:chgData name="Ghosh, Ujani" userId="28375154-a89a-4f0b-9c3e-36040564e2ab" providerId="ADAL" clId="{B55D2BB2-04AC-43AD-A389-E5DFEDBEB4C8}" dt="2026-01-02T06:06:56.779" v="305" actId="13926"/>
          <ac:spMkLst>
            <pc:docMk/>
            <pc:sldMk cId="3488378966" sldId="273"/>
            <ac:spMk id="2" creationId="{00000000-0000-0000-0000-000000000000}"/>
          </ac:spMkLst>
        </pc:spChg>
        <pc:spChg chg="mod">
          <ac:chgData name="Ghosh, Ujani" userId="28375154-a89a-4f0b-9c3e-36040564e2ab" providerId="ADAL" clId="{B55D2BB2-04AC-43AD-A389-E5DFEDBEB4C8}" dt="2026-01-02T06:02:58.942" v="265" actId="255"/>
          <ac:spMkLst>
            <pc:docMk/>
            <pc:sldMk cId="3488378966" sldId="273"/>
            <ac:spMk id="3" creationId="{00000000-0000-0000-0000-000000000000}"/>
          </ac:spMkLst>
        </pc:spChg>
      </pc:sldChg>
      <pc:sldChg chg="modSp add mod">
        <pc:chgData name="Ghosh, Ujani" userId="28375154-a89a-4f0b-9c3e-36040564e2ab" providerId="ADAL" clId="{B55D2BB2-04AC-43AD-A389-E5DFEDBEB4C8}" dt="2026-01-02T06:07:06.248" v="307" actId="13926"/>
        <pc:sldMkLst>
          <pc:docMk/>
          <pc:sldMk cId="2750106189" sldId="274"/>
        </pc:sldMkLst>
        <pc:spChg chg="mod">
          <ac:chgData name="Ghosh, Ujani" userId="28375154-a89a-4f0b-9c3e-36040564e2ab" providerId="ADAL" clId="{B55D2BB2-04AC-43AD-A389-E5DFEDBEB4C8}" dt="2026-01-02T06:07:06.248" v="307" actId="13926"/>
          <ac:spMkLst>
            <pc:docMk/>
            <pc:sldMk cId="2750106189" sldId="274"/>
            <ac:spMk id="2" creationId="{00000000-0000-0000-0000-000000000000}"/>
          </ac:spMkLst>
        </pc:spChg>
        <pc:spChg chg="mod">
          <ac:chgData name="Ghosh, Ujani" userId="28375154-a89a-4f0b-9c3e-36040564e2ab" providerId="ADAL" clId="{B55D2BB2-04AC-43AD-A389-E5DFEDBEB4C8}" dt="2026-01-02T06:03:15.001" v="269" actId="255"/>
          <ac:spMkLst>
            <pc:docMk/>
            <pc:sldMk cId="2750106189" sldId="274"/>
            <ac:spMk id="3" creationId="{00000000-0000-0000-0000-000000000000}"/>
          </ac:spMkLst>
        </pc:spChg>
      </pc:sldChg>
      <pc:sldChg chg="add del">
        <pc:chgData name="Ghosh, Ujani" userId="28375154-a89a-4f0b-9c3e-36040564e2ab" providerId="ADAL" clId="{B55D2BB2-04AC-43AD-A389-E5DFEDBEB4C8}" dt="2025-12-16T11:36:44.643" v="94" actId="47"/>
        <pc:sldMkLst>
          <pc:docMk/>
          <pc:sldMk cId="3296092080" sldId="274"/>
        </pc:sldMkLst>
      </pc:sldChg>
      <pc:sldChg chg="modSp add mod">
        <pc:chgData name="Ghosh, Ujani" userId="28375154-a89a-4f0b-9c3e-36040564e2ab" providerId="ADAL" clId="{B55D2BB2-04AC-43AD-A389-E5DFEDBEB4C8}" dt="2026-01-02T06:07:13.851" v="308" actId="13926"/>
        <pc:sldMkLst>
          <pc:docMk/>
          <pc:sldMk cId="133929837" sldId="275"/>
        </pc:sldMkLst>
        <pc:spChg chg="mod">
          <ac:chgData name="Ghosh, Ujani" userId="28375154-a89a-4f0b-9c3e-36040564e2ab" providerId="ADAL" clId="{B55D2BB2-04AC-43AD-A389-E5DFEDBEB4C8}" dt="2026-01-02T06:07:13.851" v="308" actId="13926"/>
          <ac:spMkLst>
            <pc:docMk/>
            <pc:sldMk cId="133929837" sldId="275"/>
            <ac:spMk id="2" creationId="{00000000-0000-0000-0000-000000000000}"/>
          </ac:spMkLst>
        </pc:spChg>
        <pc:spChg chg="mod">
          <ac:chgData name="Ghosh, Ujani" userId="28375154-a89a-4f0b-9c3e-36040564e2ab" providerId="ADAL" clId="{B55D2BB2-04AC-43AD-A389-E5DFEDBEB4C8}" dt="2026-01-02T06:03:22.037" v="271" actId="255"/>
          <ac:spMkLst>
            <pc:docMk/>
            <pc:sldMk cId="133929837" sldId="275"/>
            <ac:spMk id="3" creationId="{00000000-0000-0000-0000-000000000000}"/>
          </ac:spMkLst>
        </pc:spChg>
      </pc:sldChg>
      <pc:sldChg chg="add del">
        <pc:chgData name="Ghosh, Ujani" userId="28375154-a89a-4f0b-9c3e-36040564e2ab" providerId="ADAL" clId="{B55D2BB2-04AC-43AD-A389-E5DFEDBEB4C8}" dt="2025-12-16T11:36:47.393" v="95" actId="47"/>
        <pc:sldMkLst>
          <pc:docMk/>
          <pc:sldMk cId="146675805" sldId="275"/>
        </pc:sldMkLst>
      </pc:sldChg>
      <pc:sldChg chg="modSp add mod">
        <pc:chgData name="Ghosh, Ujani" userId="28375154-a89a-4f0b-9c3e-36040564e2ab" providerId="ADAL" clId="{B55D2BB2-04AC-43AD-A389-E5DFEDBEB4C8}" dt="2026-01-02T06:07:18.033" v="309" actId="13926"/>
        <pc:sldMkLst>
          <pc:docMk/>
          <pc:sldMk cId="973977668" sldId="276"/>
        </pc:sldMkLst>
        <pc:spChg chg="mod">
          <ac:chgData name="Ghosh, Ujani" userId="28375154-a89a-4f0b-9c3e-36040564e2ab" providerId="ADAL" clId="{B55D2BB2-04AC-43AD-A389-E5DFEDBEB4C8}" dt="2026-01-02T06:07:18.033" v="309" actId="13926"/>
          <ac:spMkLst>
            <pc:docMk/>
            <pc:sldMk cId="973977668" sldId="276"/>
            <ac:spMk id="2" creationId="{00000000-0000-0000-0000-000000000000}"/>
          </ac:spMkLst>
        </pc:spChg>
        <pc:spChg chg="mod">
          <ac:chgData name="Ghosh, Ujani" userId="28375154-a89a-4f0b-9c3e-36040564e2ab" providerId="ADAL" clId="{B55D2BB2-04AC-43AD-A389-E5DFEDBEB4C8}" dt="2026-01-02T06:03:34.668" v="274" actId="20577"/>
          <ac:spMkLst>
            <pc:docMk/>
            <pc:sldMk cId="973977668" sldId="276"/>
            <ac:spMk id="3" creationId="{00000000-0000-0000-0000-000000000000}"/>
          </ac:spMkLst>
        </pc:spChg>
      </pc:sldChg>
      <pc:sldChg chg="add del">
        <pc:chgData name="Ghosh, Ujani" userId="28375154-a89a-4f0b-9c3e-36040564e2ab" providerId="ADAL" clId="{B55D2BB2-04AC-43AD-A389-E5DFEDBEB4C8}" dt="2025-12-16T11:43:52.257" v="190"/>
        <pc:sldMkLst>
          <pc:docMk/>
          <pc:sldMk cId="1340325233" sldId="276"/>
        </pc:sldMkLst>
      </pc:sldChg>
      <pc:sldChg chg="add del">
        <pc:chgData name="Ghosh, Ujani" userId="28375154-a89a-4f0b-9c3e-36040564e2ab" providerId="ADAL" clId="{B55D2BB2-04AC-43AD-A389-E5DFEDBEB4C8}" dt="2025-12-16T11:36:49.393" v="96" actId="47"/>
        <pc:sldMkLst>
          <pc:docMk/>
          <pc:sldMk cId="1838137081" sldId="276"/>
        </pc:sldMkLst>
      </pc:sldChg>
      <pc:sldChg chg="addSp delSp modSp add mod">
        <pc:chgData name="Ghosh, Ujani" userId="28375154-a89a-4f0b-9c3e-36040564e2ab" providerId="ADAL" clId="{B55D2BB2-04AC-43AD-A389-E5DFEDBEB4C8}" dt="2025-12-19T05:16:28.223" v="258" actId="2711"/>
        <pc:sldMkLst>
          <pc:docMk/>
          <pc:sldMk cId="3270278021" sldId="277"/>
        </pc:sldMkLst>
        <pc:spChg chg="del mod">
          <ac:chgData name="Ghosh, Ujani" userId="28375154-a89a-4f0b-9c3e-36040564e2ab" providerId="ADAL" clId="{B55D2BB2-04AC-43AD-A389-E5DFEDBEB4C8}" dt="2025-12-19T05:15:27.917" v="242" actId="478"/>
          <ac:spMkLst>
            <pc:docMk/>
            <pc:sldMk cId="3270278021" sldId="277"/>
            <ac:spMk id="2" creationId="{00000000-0000-0000-0000-000000000000}"/>
          </ac:spMkLst>
        </pc:spChg>
        <pc:spChg chg="mod">
          <ac:chgData name="Ghosh, Ujani" userId="28375154-a89a-4f0b-9c3e-36040564e2ab" providerId="ADAL" clId="{B55D2BB2-04AC-43AD-A389-E5DFEDBEB4C8}" dt="2025-12-19T05:16:28.223" v="258" actId="2711"/>
          <ac:spMkLst>
            <pc:docMk/>
            <pc:sldMk cId="3270278021" sldId="277"/>
            <ac:spMk id="3" creationId="{00000000-0000-0000-0000-000000000000}"/>
          </ac:spMkLst>
        </pc:spChg>
        <pc:spChg chg="add mod">
          <ac:chgData name="Ghosh, Ujani" userId="28375154-a89a-4f0b-9c3e-36040564e2ab" providerId="ADAL" clId="{B55D2BB2-04AC-43AD-A389-E5DFEDBEB4C8}" dt="2025-12-19T05:16:22.528" v="257" actId="1076"/>
          <ac:spMkLst>
            <pc:docMk/>
            <pc:sldMk cId="3270278021" sldId="277"/>
            <ac:spMk id="5" creationId="{317BB953-AED5-B4B5-47B5-FDC4EB560DEA}"/>
          </ac:spMkLst>
        </pc:spChg>
      </pc:sldChg>
      <pc:sldChg chg="add del">
        <pc:chgData name="Ghosh, Ujani" userId="28375154-a89a-4f0b-9c3e-36040564e2ab" providerId="ADAL" clId="{B55D2BB2-04AC-43AD-A389-E5DFEDBEB4C8}" dt="2025-12-19T05:16:32.376" v="259" actId="47"/>
        <pc:sldMkLst>
          <pc:docMk/>
          <pc:sldMk cId="1965830664" sldId="2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1862A6-2302-46E4-9A21-FDB2E45102FE}" type="datetimeFigureOut">
              <a:rPr lang="en-IN" smtClean="0"/>
              <a:t>14-01-2026</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AF00C-C7CF-4A3A-978C-C7FDE3CA791F}" type="slidenum">
              <a:rPr lang="en-IN" smtClean="0"/>
              <a:t>‹#›</a:t>
            </a:fld>
            <a:endParaRPr lang="en-IN"/>
          </a:p>
        </p:txBody>
      </p:sp>
    </p:spTree>
    <p:extLst>
      <p:ext uri="{BB962C8B-B14F-4D97-AF65-F5344CB8AC3E}">
        <p14:creationId xmlns:p14="http://schemas.microsoft.com/office/powerpoint/2010/main" val="1505397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4063DF40-A8A3-4DA3-BD7C-9127AEC766AF}" type="datetime1">
              <a:rPr lang="en-US" smtClean="0">
                <a:solidFill>
                  <a:prstClr val="black">
                    <a:tint val="75000"/>
                  </a:prstClr>
                </a:solidFill>
              </a:rPr>
              <a:pPr/>
              <a:t>1/14/2026</a:t>
            </a:fld>
            <a:endParaRPr lang="en-US">
              <a:solidFill>
                <a:prstClr val="black">
                  <a:tint val="75000"/>
                </a:prstClr>
              </a:solidFill>
            </a:endParaRPr>
          </a:p>
        </p:txBody>
      </p:sp>
      <p:sp>
        <p:nvSpPr>
          <p:cNvPr id="5" name="Footer Placeholder 4"/>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2222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2767" y="1175201"/>
            <a:ext cx="78867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C58E50A4-9416-4E34-AD0E-4D28205B3AB8}" type="datetime1">
              <a:rPr lang="en-US" smtClean="0">
                <a:solidFill>
                  <a:prstClr val="black">
                    <a:tint val="75000"/>
                  </a:prstClr>
                </a:solidFill>
              </a:rPr>
              <a:pPr/>
              <a:t>1/14/2026</a:t>
            </a:fld>
            <a:endParaRPr lang="en-US">
              <a:solidFill>
                <a:prstClr val="black">
                  <a:tint val="75000"/>
                </a:prstClr>
              </a:solidFill>
            </a:endParaRPr>
          </a:p>
        </p:txBody>
      </p:sp>
      <p:sp>
        <p:nvSpPr>
          <p:cNvPr id="5" name="Footer Placeholder 4"/>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1736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F098787-47D2-48A9-9C71-66F5A7452A9A}" type="datetime1">
              <a:rPr lang="en-US" smtClean="0">
                <a:solidFill>
                  <a:prstClr val="black">
                    <a:tint val="75000"/>
                  </a:prstClr>
                </a:solidFill>
              </a:rPr>
              <a:pPr/>
              <a:t>1/14/2026</a:t>
            </a:fld>
            <a:endParaRPr lang="en-US">
              <a:solidFill>
                <a:prstClr val="black">
                  <a:tint val="75000"/>
                </a:prstClr>
              </a:solidFill>
            </a:endParaRPr>
          </a:p>
        </p:txBody>
      </p:sp>
      <p:sp>
        <p:nvSpPr>
          <p:cNvPr id="5" name="Footer Placeholder 4"/>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0117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4723805" y="446484"/>
            <a:ext cx="3750469" cy="5786438"/>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669727" y="446484"/>
            <a:ext cx="3750469" cy="2803922"/>
          </a:xfrm>
          <a:prstGeom prst="rect">
            <a:avLst/>
          </a:prstGeom>
        </p:spPr>
        <p:txBody>
          <a:bodyPr anchor="b"/>
          <a:lstStyle>
            <a:lvl1pPr>
              <a:defRPr sz="3164"/>
            </a:lvl1pPr>
          </a:lstStyle>
          <a:p>
            <a:r>
              <a:t>Title Text</a:t>
            </a:r>
          </a:p>
        </p:txBody>
      </p:sp>
      <p:sp>
        <p:nvSpPr>
          <p:cNvPr id="40" name="Shape 40"/>
          <p:cNvSpPr>
            <a:spLocks noGrp="1"/>
          </p:cNvSpPr>
          <p:nvPr>
            <p:ph type="body" sz="quarter" idx="1"/>
          </p:nvPr>
        </p:nvSpPr>
        <p:spPr>
          <a:xfrm>
            <a:off x="669727" y="3348634"/>
            <a:ext cx="3750469" cy="2884289"/>
          </a:xfrm>
          <a:prstGeom prst="rect">
            <a:avLst/>
          </a:prstGeom>
        </p:spPr>
        <p:txBody>
          <a:bodyPr anchor="t"/>
          <a:lstStyle>
            <a:lvl1pPr marL="0" indent="0" algn="ctr">
              <a:spcBef>
                <a:spcPts val="0"/>
              </a:spcBef>
              <a:buSzTx/>
              <a:buNone/>
              <a:defRPr sz="1688"/>
            </a:lvl1pPr>
            <a:lvl2pPr marL="0" indent="120547" algn="ctr">
              <a:spcBef>
                <a:spcPts val="0"/>
              </a:spcBef>
              <a:buSzTx/>
              <a:buNone/>
              <a:defRPr sz="1688"/>
            </a:lvl2pPr>
            <a:lvl3pPr marL="0" indent="241093" algn="ctr">
              <a:spcBef>
                <a:spcPts val="0"/>
              </a:spcBef>
              <a:buSzTx/>
              <a:buNone/>
              <a:defRPr sz="1688"/>
            </a:lvl3pPr>
            <a:lvl4pPr marL="0" indent="361640" algn="ctr">
              <a:spcBef>
                <a:spcPts val="0"/>
              </a:spcBef>
              <a:buSzTx/>
              <a:buNone/>
              <a:defRPr sz="1688"/>
            </a:lvl4pPr>
            <a:lvl5pPr marL="0" indent="482186" algn="ctr">
              <a:spcBef>
                <a:spcPts val="0"/>
              </a:spcBef>
              <a:buSzTx/>
              <a:buNone/>
              <a:defRPr sz="1688"/>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xfrm>
            <a:off x="4437983" y="6505278"/>
            <a:ext cx="259105" cy="267891"/>
          </a:xfrm>
          <a:prstGeom prst="rect">
            <a:avLst/>
          </a:prstGeom>
        </p:spPr>
        <p:txBody>
          <a:bodyPr/>
          <a:lstStyle/>
          <a:p>
            <a:fld id="{86CB4B4D-7CA3-9044-876B-883B54F8677D}" type="slidenum">
              <a:rPr>
                <a:solidFill>
                  <a:prstClr val="white"/>
                </a:solidFill>
              </a:rPr>
              <a:pPr/>
              <a:t>‹#›</a:t>
            </a:fld>
            <a:endParaRPr>
              <a:solidFill>
                <a:prstClr val="white"/>
              </a:solidFill>
            </a:endParaRPr>
          </a:p>
        </p:txBody>
      </p:sp>
    </p:spTree>
    <p:extLst>
      <p:ext uri="{BB962C8B-B14F-4D97-AF65-F5344CB8AC3E}">
        <p14:creationId xmlns:p14="http://schemas.microsoft.com/office/powerpoint/2010/main" val="2704717593"/>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ne column text">
    <p:spTree>
      <p:nvGrpSpPr>
        <p:cNvPr id="1" name="Shape 33"/>
        <p:cNvGrpSpPr/>
        <p:nvPr/>
      </p:nvGrpSpPr>
      <p:grpSpPr>
        <a:xfrm>
          <a:off x="0" y="0"/>
          <a:ext cx="0" cy="0"/>
          <a:chOff x="0" y="0"/>
          <a:chExt cx="0" cy="0"/>
        </a:xfrm>
      </p:grpSpPr>
      <p:sp>
        <p:nvSpPr>
          <p:cNvPr id="35" name="Shape 35"/>
          <p:cNvSpPr txBox="1">
            <a:spLocks noGrp="1"/>
          </p:cNvSpPr>
          <p:nvPr>
            <p:ph type="title"/>
          </p:nvPr>
        </p:nvSpPr>
        <p:spPr>
          <a:xfrm>
            <a:off x="311701" y="842402"/>
            <a:ext cx="2807999" cy="1007599"/>
          </a:xfrm>
          <a:prstGeom prst="rect">
            <a:avLst/>
          </a:prstGeom>
        </p:spPr>
        <p:txBody>
          <a:bodyPr lIns="91425" tIns="91425" rIns="91425" bIns="91425" anchor="b" anchorCtr="0"/>
          <a:lstStyle>
            <a:lvl1pPr lvl="0">
              <a:spcBef>
                <a:spcPts val="0"/>
              </a:spcBef>
              <a:buSzPct val="100000"/>
              <a:defRPr sz="1800"/>
            </a:lvl1pPr>
            <a:lvl2pPr lvl="1">
              <a:spcBef>
                <a:spcPts val="0"/>
              </a:spcBef>
              <a:buSzPct val="100000"/>
              <a:defRPr sz="1800"/>
            </a:lvl2pPr>
            <a:lvl3pPr lvl="2">
              <a:spcBef>
                <a:spcPts val="0"/>
              </a:spcBef>
              <a:buSzPct val="100000"/>
              <a:defRPr sz="1800"/>
            </a:lvl3pPr>
            <a:lvl4pPr lvl="3">
              <a:spcBef>
                <a:spcPts val="0"/>
              </a:spcBef>
              <a:buSzPct val="100000"/>
              <a:defRPr sz="1800"/>
            </a:lvl4pPr>
            <a:lvl5pPr lvl="4">
              <a:spcBef>
                <a:spcPts val="0"/>
              </a:spcBef>
              <a:buSzPct val="100000"/>
              <a:defRPr sz="1800"/>
            </a:lvl5pPr>
            <a:lvl6pPr lvl="5">
              <a:spcBef>
                <a:spcPts val="0"/>
              </a:spcBef>
              <a:buSzPct val="100000"/>
              <a:defRPr sz="1800"/>
            </a:lvl6pPr>
            <a:lvl7pPr lvl="6">
              <a:spcBef>
                <a:spcPts val="0"/>
              </a:spcBef>
              <a:buSzPct val="100000"/>
              <a:defRPr sz="1800"/>
            </a:lvl7pPr>
            <a:lvl8pPr lvl="7">
              <a:spcBef>
                <a:spcPts val="0"/>
              </a:spcBef>
              <a:buSzPct val="100000"/>
              <a:defRPr sz="1800"/>
            </a:lvl8pPr>
            <a:lvl9pPr lvl="8">
              <a:spcBef>
                <a:spcPts val="0"/>
              </a:spcBef>
              <a:buSzPct val="100000"/>
              <a:defRPr sz="1800"/>
            </a:lvl9pPr>
          </a:lstStyle>
          <a:p>
            <a:endParaRPr/>
          </a:p>
        </p:txBody>
      </p:sp>
      <p:sp>
        <p:nvSpPr>
          <p:cNvPr id="36" name="Shape 36"/>
          <p:cNvSpPr txBox="1">
            <a:spLocks noGrp="1"/>
          </p:cNvSpPr>
          <p:nvPr>
            <p:ph type="body" idx="1"/>
          </p:nvPr>
        </p:nvSpPr>
        <p:spPr>
          <a:xfrm>
            <a:off x="311701" y="2157604"/>
            <a:ext cx="2807999" cy="3934400"/>
          </a:xfrm>
          <a:prstGeom prst="rect">
            <a:avLst/>
          </a:prstGeom>
        </p:spPr>
        <p:txBody>
          <a:bodyPr lIns="91425" tIns="91425" rIns="91425" bIns="91425" anchor="t" anchorCtr="0"/>
          <a:lstStyle>
            <a:lvl1pPr lvl="0">
              <a:spcBef>
                <a:spcPts val="0"/>
              </a:spcBef>
              <a:buSzPct val="100000"/>
              <a:defRPr sz="900"/>
            </a:lvl1pPr>
            <a:lvl2pPr lvl="1">
              <a:spcBef>
                <a:spcPts val="0"/>
              </a:spcBef>
              <a:buSzPct val="100000"/>
              <a:defRPr sz="900"/>
            </a:lvl2pPr>
            <a:lvl3pPr lvl="2">
              <a:spcBef>
                <a:spcPts val="0"/>
              </a:spcBef>
              <a:buSzPct val="100000"/>
              <a:defRPr sz="900"/>
            </a:lvl3pPr>
            <a:lvl4pPr lvl="3">
              <a:spcBef>
                <a:spcPts val="0"/>
              </a:spcBef>
              <a:buSzPct val="100000"/>
              <a:defRPr sz="900"/>
            </a:lvl4pPr>
            <a:lvl5pPr lvl="4">
              <a:spcBef>
                <a:spcPts val="0"/>
              </a:spcBef>
              <a:buSzPct val="100000"/>
              <a:defRPr sz="900"/>
            </a:lvl5pPr>
            <a:lvl6pPr lvl="5">
              <a:spcBef>
                <a:spcPts val="0"/>
              </a:spcBef>
              <a:buSzPct val="100000"/>
              <a:defRPr sz="900"/>
            </a:lvl6pPr>
            <a:lvl7pPr lvl="6">
              <a:spcBef>
                <a:spcPts val="0"/>
              </a:spcBef>
              <a:buSzPct val="100000"/>
              <a:defRPr sz="900"/>
            </a:lvl7pPr>
            <a:lvl8pPr lvl="7">
              <a:spcBef>
                <a:spcPts val="0"/>
              </a:spcBef>
              <a:buSzPct val="100000"/>
              <a:defRPr sz="900"/>
            </a:lvl8pPr>
            <a:lvl9pPr lvl="8">
              <a:spcBef>
                <a:spcPts val="0"/>
              </a:spcBef>
              <a:buSzPct val="100000"/>
              <a:defRPr sz="900"/>
            </a:lvl9pPr>
          </a:lstStyle>
          <a:p>
            <a:endParaRPr/>
          </a:p>
        </p:txBody>
      </p:sp>
      <p:sp>
        <p:nvSpPr>
          <p:cNvPr id="37" name="Shape 37"/>
          <p:cNvSpPr txBox="1">
            <a:spLocks noGrp="1"/>
          </p:cNvSpPr>
          <p:nvPr>
            <p:ph type="sldNum" idx="12"/>
          </p:nvPr>
        </p:nvSpPr>
        <p:spPr>
          <a:xfrm>
            <a:off x="8472458" y="6217621"/>
            <a:ext cx="548699" cy="524800"/>
          </a:xfrm>
          <a:prstGeom prst="rect">
            <a:avLst/>
          </a:prstGeom>
        </p:spPr>
        <p:txBody>
          <a:bodyPr lIns="91425" tIns="91425" rIns="91425" bIns="91425" anchor="ctr" anchorCtr="0">
            <a:noAutofit/>
          </a:bodyPr>
          <a:lstStyle/>
          <a:p>
            <a:fld id="{00000000-1234-1234-1234-123412341234}" type="slidenum">
              <a:rPr lang="en" smtClean="0">
                <a:solidFill>
                  <a:prstClr val="white"/>
                </a:solidFill>
              </a:rPr>
              <a:pPr/>
              <a:t>‹#›</a:t>
            </a:fld>
            <a:endParaRPr lang="en">
              <a:solidFill>
                <a:prstClr val="white"/>
              </a:solidFill>
            </a:endParaRPr>
          </a:p>
        </p:txBody>
      </p:sp>
    </p:spTree>
    <p:extLst>
      <p:ext uri="{BB962C8B-B14F-4D97-AF65-F5344CB8AC3E}">
        <p14:creationId xmlns:p14="http://schemas.microsoft.com/office/powerpoint/2010/main" val="3824633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4107" y="351211"/>
            <a:ext cx="8382000" cy="553998"/>
          </a:xfrm>
          <a:prstGeom prst="rect">
            <a:avLst/>
          </a:prstGeom>
        </p:spPr>
        <p:txBody>
          <a:bodyPr/>
          <a:lstStyle>
            <a:lvl1pPr>
              <a:defRPr sz="3000" b="1">
                <a:solidFill>
                  <a:schemeClr val="tx1"/>
                </a:solidFill>
              </a:defRPr>
            </a:lvl1pPr>
          </a:lstStyle>
          <a:p>
            <a:r>
              <a:rPr lang="en-US" dirty="0"/>
              <a:t>Click to edit Master title style</a:t>
            </a:r>
          </a:p>
        </p:txBody>
      </p:sp>
      <p:sp>
        <p:nvSpPr>
          <p:cNvPr id="6" name="Text Placeholder 5"/>
          <p:cNvSpPr>
            <a:spLocks noGrp="1"/>
          </p:cNvSpPr>
          <p:nvPr>
            <p:ph type="body" sz="quarter" idx="10"/>
          </p:nvPr>
        </p:nvSpPr>
        <p:spPr>
          <a:xfrm>
            <a:off x="381001" y="1411553"/>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020015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section">
    <p:spTree>
      <p:nvGrpSpPr>
        <p:cNvPr id="1" name=""/>
        <p:cNvGrpSpPr/>
        <p:nvPr/>
      </p:nvGrpSpPr>
      <p:grpSpPr>
        <a:xfrm>
          <a:off x="0" y="0"/>
          <a:ext cx="0" cy="0"/>
          <a:chOff x="0" y="0"/>
          <a:chExt cx="0" cy="0"/>
        </a:xfrm>
      </p:grpSpPr>
      <p:sp>
        <p:nvSpPr>
          <p:cNvPr id="5" name="Rectangle 4"/>
          <p:cNvSpPr/>
          <p:nvPr userDrawn="1"/>
        </p:nvSpPr>
        <p:spPr>
          <a:xfrm>
            <a:off x="4572000" y="0"/>
            <a:ext cx="457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a:solidFill>
                <a:prstClr val="white"/>
              </a:solidFill>
            </a:endParaRPr>
          </a:p>
        </p:txBody>
      </p:sp>
    </p:spTree>
    <p:extLst>
      <p:ext uri="{BB962C8B-B14F-4D97-AF65-F5344CB8AC3E}">
        <p14:creationId xmlns:p14="http://schemas.microsoft.com/office/powerpoint/2010/main" val="2870216244"/>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xfrm>
            <a:off x="669727" y="312540"/>
            <a:ext cx="7804547" cy="1518047"/>
          </a:xfrm>
          <a:prstGeom prst="rect">
            <a:avLst/>
          </a:prstGeom>
        </p:spPr>
        <p:txBody>
          <a:bodyPr/>
          <a:lstStyle/>
          <a:p>
            <a:r>
              <a:t>Title Text</a:t>
            </a:r>
          </a:p>
        </p:txBody>
      </p:sp>
      <p:sp>
        <p:nvSpPr>
          <p:cNvPr id="49" name="Shape 49"/>
          <p:cNvSpPr>
            <a:spLocks noGrp="1"/>
          </p:cNvSpPr>
          <p:nvPr>
            <p:ph type="sldNum" sz="quarter" idx="2"/>
          </p:nvPr>
        </p:nvSpPr>
        <p:spPr>
          <a:xfrm>
            <a:off x="4437983" y="6505278"/>
            <a:ext cx="259105" cy="267891"/>
          </a:xfrm>
          <a:prstGeom prst="rect">
            <a:avLst/>
          </a:prstGeom>
        </p:spPr>
        <p:txBody>
          <a:bodyPr/>
          <a:lstStyle/>
          <a:p>
            <a:fld id="{86CB4B4D-7CA3-9044-876B-883B54F8677D}" type="slidenum">
              <a:rPr>
                <a:solidFill>
                  <a:prstClr val="white"/>
                </a:solidFill>
              </a:rPr>
              <a:pPr/>
              <a:t>‹#›</a:t>
            </a:fld>
            <a:endParaRPr>
              <a:solidFill>
                <a:prstClr val="white"/>
              </a:solidFill>
            </a:endParaRPr>
          </a:p>
        </p:txBody>
      </p:sp>
    </p:spTree>
    <p:extLst>
      <p:ext uri="{BB962C8B-B14F-4D97-AF65-F5344CB8AC3E}">
        <p14:creationId xmlns:p14="http://schemas.microsoft.com/office/powerpoint/2010/main" val="39816842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section">
    <p:spTree>
      <p:nvGrpSpPr>
        <p:cNvPr id="1" name=""/>
        <p:cNvGrpSpPr/>
        <p:nvPr/>
      </p:nvGrpSpPr>
      <p:grpSpPr>
        <a:xfrm>
          <a:off x="0" y="0"/>
          <a:ext cx="0" cy="0"/>
          <a:chOff x="0" y="0"/>
          <a:chExt cx="0" cy="0"/>
        </a:xfrm>
      </p:grpSpPr>
      <p:sp>
        <p:nvSpPr>
          <p:cNvPr id="5" name="Rectangle 4"/>
          <p:cNvSpPr/>
          <p:nvPr userDrawn="1"/>
        </p:nvSpPr>
        <p:spPr>
          <a:xfrm>
            <a:off x="0" y="3429002"/>
            <a:ext cx="9144000" cy="3428999"/>
          </a:xfrm>
          <a:prstGeom prst="rect">
            <a:avLst/>
          </a:prstGeom>
          <a:solidFill>
            <a:srgbClr val="5853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solidFill>
                <a:prstClr val="white"/>
              </a:solidFill>
            </a:endParaRPr>
          </a:p>
        </p:txBody>
      </p:sp>
      <p:sp>
        <p:nvSpPr>
          <p:cNvPr id="3" name="Rectangle 2"/>
          <p:cNvSpPr/>
          <p:nvPr userDrawn="1"/>
        </p:nvSpPr>
        <p:spPr>
          <a:xfrm>
            <a:off x="0" y="2"/>
            <a:ext cx="9144000" cy="3428999"/>
          </a:xfrm>
          <a:prstGeom prst="rect">
            <a:avLst/>
          </a:prstGeom>
          <a:solidFill>
            <a:srgbClr val="ADB2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solidFill>
                <a:prstClr val="white"/>
              </a:solidFill>
            </a:endParaRPr>
          </a:p>
        </p:txBody>
      </p:sp>
    </p:spTree>
    <p:extLst>
      <p:ext uri="{BB962C8B-B14F-4D97-AF65-F5344CB8AC3E}">
        <p14:creationId xmlns:p14="http://schemas.microsoft.com/office/powerpoint/2010/main" val="2854461622"/>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228601" y="0"/>
            <a:ext cx="7043208" cy="1523494"/>
          </a:xfrm>
          <a:prstGeom prst="rect">
            <a:avLst/>
          </a:prstGeom>
        </p:spPr>
        <p:txBody>
          <a:bodyPr anchor="ctr" anchorCtr="0">
            <a:noAutofit/>
          </a:bodyPr>
          <a:lstStyle>
            <a:lvl1pPr>
              <a:lnSpc>
                <a:spcPct val="90000"/>
              </a:lnSpc>
              <a:defRPr sz="4050"/>
            </a:lvl1pPr>
          </a:lstStyle>
          <a:p>
            <a:r>
              <a:rPr lang="en-US"/>
              <a:t>Click to edit Master title style</a:t>
            </a:r>
            <a:endParaRPr lang="en-US" dirty="0"/>
          </a:p>
        </p:txBody>
      </p:sp>
      <p:sp>
        <p:nvSpPr>
          <p:cNvPr id="3" name="Subtitle 2"/>
          <p:cNvSpPr>
            <a:spLocks noGrp="1"/>
          </p:cNvSpPr>
          <p:nvPr>
            <p:ph type="subTitle" idx="1"/>
          </p:nvPr>
        </p:nvSpPr>
        <p:spPr>
          <a:xfrm>
            <a:off x="1368956" y="4344989"/>
            <a:ext cx="7043208" cy="461665"/>
          </a:xfrm>
          <a:prstGeom prst="rect">
            <a:avLst/>
          </a:prstGeom>
        </p:spPr>
        <p:txBody>
          <a:bodyPr>
            <a:noAutofit/>
          </a:bodyPr>
          <a:lstStyle>
            <a:lvl1pPr marL="0" indent="0" algn="l">
              <a:lnSpc>
                <a:spcPct val="90000"/>
              </a:lnSpc>
              <a:spcBef>
                <a:spcPts val="0"/>
              </a:spcBef>
              <a:buNone/>
              <a:defRPr>
                <a:solidFill>
                  <a:schemeClr val="bg1"/>
                </a:solidFill>
              </a:defRPr>
            </a:lvl1pPr>
            <a:lvl2pPr marL="342869" indent="0" algn="ctr">
              <a:buNone/>
              <a:defRPr>
                <a:solidFill>
                  <a:schemeClr val="tx1">
                    <a:tint val="75000"/>
                  </a:schemeClr>
                </a:solidFill>
              </a:defRPr>
            </a:lvl2pPr>
            <a:lvl3pPr marL="685737" indent="0" algn="ctr">
              <a:buNone/>
              <a:defRPr>
                <a:solidFill>
                  <a:schemeClr val="tx1">
                    <a:tint val="75000"/>
                  </a:schemeClr>
                </a:solidFill>
              </a:defRPr>
            </a:lvl3pPr>
            <a:lvl4pPr marL="1028606" indent="0" algn="ctr">
              <a:buNone/>
              <a:defRPr>
                <a:solidFill>
                  <a:schemeClr val="tx1">
                    <a:tint val="75000"/>
                  </a:schemeClr>
                </a:solidFill>
              </a:defRPr>
            </a:lvl4pPr>
            <a:lvl5pPr marL="1371476" indent="0" algn="ctr">
              <a:buNone/>
              <a:defRPr>
                <a:solidFill>
                  <a:schemeClr val="tx1">
                    <a:tint val="75000"/>
                  </a:schemeClr>
                </a:solidFill>
              </a:defRPr>
            </a:lvl5pPr>
            <a:lvl6pPr marL="1714344" indent="0" algn="ctr">
              <a:buNone/>
              <a:defRPr>
                <a:solidFill>
                  <a:schemeClr val="tx1">
                    <a:tint val="75000"/>
                  </a:schemeClr>
                </a:solidFill>
              </a:defRPr>
            </a:lvl6pPr>
            <a:lvl7pPr marL="2057213" indent="0" algn="ctr">
              <a:buNone/>
              <a:defRPr>
                <a:solidFill>
                  <a:schemeClr val="tx1">
                    <a:tint val="75000"/>
                  </a:schemeClr>
                </a:solidFill>
              </a:defRPr>
            </a:lvl7pPr>
            <a:lvl8pPr marL="2400081" indent="0" algn="ctr">
              <a:buNone/>
              <a:defRPr>
                <a:solidFill>
                  <a:schemeClr val="tx1">
                    <a:tint val="75000"/>
                  </a:schemeClr>
                </a:solidFill>
              </a:defRPr>
            </a:lvl8pPr>
            <a:lvl9pPr marL="2742950" indent="0" algn="ctr">
              <a:buNone/>
              <a:defRPr>
                <a:solidFill>
                  <a:schemeClr val="tx1">
                    <a:tint val="75000"/>
                  </a:schemeClr>
                </a:solidFill>
              </a:defRPr>
            </a:lvl9pPr>
          </a:lstStyle>
          <a:p>
            <a:r>
              <a:rPr lang="en-US"/>
              <a:t>Click to edit Master subtitle style</a:t>
            </a:r>
            <a:endParaRPr lang="en-US" dirty="0"/>
          </a:p>
        </p:txBody>
      </p:sp>
      <p:sp>
        <p:nvSpPr>
          <p:cNvPr id="7" name="Text Placeholder 6"/>
          <p:cNvSpPr>
            <a:spLocks noGrp="1"/>
          </p:cNvSpPr>
          <p:nvPr>
            <p:ph type="body" sz="quarter" idx="10"/>
          </p:nvPr>
        </p:nvSpPr>
        <p:spPr>
          <a:xfrm>
            <a:off x="722050" y="2355850"/>
            <a:ext cx="7690114" cy="1384994"/>
          </a:xfrm>
          <a:prstGeom prst="rect">
            <a:avLst/>
          </a:prstGeo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7499" b="1" i="1" u="none" strike="noStrike" kern="1200" cap="none" spc="-48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a:t>Click to edit Master text styles</a:t>
            </a:r>
          </a:p>
        </p:txBody>
      </p:sp>
    </p:spTree>
    <p:extLst>
      <p:ext uri="{BB962C8B-B14F-4D97-AF65-F5344CB8AC3E}">
        <p14:creationId xmlns:p14="http://schemas.microsoft.com/office/powerpoint/2010/main" val="382264034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Content Placeholder 2"/>
          <p:cNvSpPr>
            <a:spLocks noGrp="1"/>
          </p:cNvSpPr>
          <p:nvPr>
            <p:ph idx="1"/>
          </p:nvPr>
        </p:nvSpPr>
        <p:spPr>
          <a:xfrm>
            <a:off x="622767" y="1175201"/>
            <a:ext cx="7886700" cy="4351338"/>
          </a:xfrm>
          <a:prstGeom prst="rect">
            <a:avLst/>
          </a:prstGeom>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1292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CAB86D0-B768-4562-89BC-E8787C2A9960}" type="datetime1">
              <a:rPr lang="en-US" smtClean="0">
                <a:solidFill>
                  <a:prstClr val="black">
                    <a:tint val="75000"/>
                  </a:prstClr>
                </a:solidFill>
              </a:rPr>
              <a:pPr/>
              <a:t>1/14/2026</a:t>
            </a:fld>
            <a:endParaRPr lang="en-US">
              <a:solidFill>
                <a:prstClr val="black">
                  <a:tint val="75000"/>
                </a:prstClr>
              </a:solidFill>
            </a:endParaRPr>
          </a:p>
        </p:txBody>
      </p:sp>
      <p:sp>
        <p:nvSpPr>
          <p:cNvPr id="5" name="Footer Placeholder 4"/>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9462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123D7F70-3C44-4A10-B402-237D081EF686}" type="datetime1">
              <a:rPr lang="en-US" smtClean="0">
                <a:solidFill>
                  <a:prstClr val="black">
                    <a:tint val="75000"/>
                  </a:prstClr>
                </a:solidFill>
              </a:rPr>
              <a:pPr/>
              <a:t>1/14/2026</a:t>
            </a:fld>
            <a:endParaRPr lang="en-US">
              <a:solidFill>
                <a:prstClr val="black">
                  <a:tint val="75000"/>
                </a:prstClr>
              </a:solidFill>
            </a:endParaRPr>
          </a:p>
        </p:txBody>
      </p:sp>
      <p:sp>
        <p:nvSpPr>
          <p:cNvPr id="6" name="Footer Placeholder 5"/>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895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BC37DAC8-FAEE-4EBF-9802-8F4C1CDBA594}" type="datetime1">
              <a:rPr lang="en-US" smtClean="0">
                <a:solidFill>
                  <a:prstClr val="black">
                    <a:tint val="75000"/>
                  </a:prstClr>
                </a:solidFill>
              </a:rPr>
              <a:pPr/>
              <a:t>1/14/2026</a:t>
            </a:fld>
            <a:endParaRPr lang="en-US">
              <a:solidFill>
                <a:prstClr val="black">
                  <a:tint val="75000"/>
                </a:prstClr>
              </a:solidFill>
            </a:endParaRPr>
          </a:p>
        </p:txBody>
      </p:sp>
      <p:sp>
        <p:nvSpPr>
          <p:cNvPr id="8" name="Footer Placeholder 7"/>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288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824F67EE-8DD9-4074-B7FD-52ECB918F0F9}" type="datetime1">
              <a:rPr lang="en-US" smtClean="0">
                <a:solidFill>
                  <a:prstClr val="black">
                    <a:tint val="75000"/>
                  </a:prstClr>
                </a:solidFill>
              </a:rPr>
              <a:pPr/>
              <a:t>1/14/2026</a:t>
            </a:fld>
            <a:endParaRPr lang="en-US">
              <a:solidFill>
                <a:prstClr val="black">
                  <a:tint val="75000"/>
                </a:prstClr>
              </a:solidFill>
            </a:endParaRPr>
          </a:p>
        </p:txBody>
      </p:sp>
      <p:sp>
        <p:nvSpPr>
          <p:cNvPr id="4" name="Footer Placeholder 3"/>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7413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flipV="1">
            <a:off x="0" y="-237847"/>
            <a:ext cx="9144000" cy="42665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2" name="Date Placeholder 1"/>
          <p:cNvSpPr>
            <a:spLocks noGrp="1"/>
          </p:cNvSpPr>
          <p:nvPr>
            <p:ph type="dt" sz="half" idx="10"/>
          </p:nvPr>
        </p:nvSpPr>
        <p:spPr>
          <a:xfrm>
            <a:off x="628650" y="6356351"/>
            <a:ext cx="2057400" cy="365125"/>
          </a:xfrm>
          <a:prstGeom prst="rect">
            <a:avLst/>
          </a:prstGeom>
        </p:spPr>
        <p:txBody>
          <a:bodyPr/>
          <a:lstStyle/>
          <a:p>
            <a:fld id="{66A4F2C6-3A16-428D-8890-8CD81BD7772C}" type="datetime1">
              <a:rPr lang="en-US" smtClean="0">
                <a:solidFill>
                  <a:prstClr val="black">
                    <a:tint val="75000"/>
                  </a:prstClr>
                </a:solidFill>
              </a:rPr>
              <a:pPr/>
              <a:t>1/14/2026</a:t>
            </a:fld>
            <a:endParaRPr lang="en-US">
              <a:solidFill>
                <a:prstClr val="black">
                  <a:tint val="75000"/>
                </a:prstClr>
              </a:solidFill>
            </a:endParaRPr>
          </a:p>
        </p:txBody>
      </p:sp>
      <p:sp>
        <p:nvSpPr>
          <p:cNvPr id="3" name="Footer Placeholder 2"/>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01C45B1E-3714-436F-A336-26E1E49CD898}" type="slidenum">
              <a:rPr lang="en-US" smtClean="0">
                <a:solidFill>
                  <a:prstClr val="white"/>
                </a:solidFill>
              </a:rPr>
              <a:pPr/>
              <a:t>‹#›</a:t>
            </a:fld>
            <a:endParaRPr lang="en-US">
              <a:solidFill>
                <a:prstClr val="white"/>
              </a:solidFill>
            </a:endParaRPr>
          </a:p>
        </p:txBody>
      </p:sp>
      <p:sp>
        <p:nvSpPr>
          <p:cNvPr id="6" name="Rectangle 5"/>
          <p:cNvSpPr/>
          <p:nvPr userDrawn="1"/>
        </p:nvSpPr>
        <p:spPr>
          <a:xfrm>
            <a:off x="0" y="1"/>
            <a:ext cx="308113" cy="365125"/>
          </a:xfrm>
          <a:prstGeom prst="rect">
            <a:avLst/>
          </a:pr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314325" y="365126"/>
            <a:ext cx="222388" cy="244475"/>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Rectangle 7"/>
          <p:cNvSpPr/>
          <p:nvPr userDrawn="1"/>
        </p:nvSpPr>
        <p:spPr>
          <a:xfrm>
            <a:off x="159027" y="616918"/>
            <a:ext cx="155299" cy="2103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526511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CABE1673-0D0B-4441-9CB1-B21E39A3144D}" type="datetime1">
              <a:rPr lang="en-US" smtClean="0">
                <a:solidFill>
                  <a:prstClr val="black">
                    <a:tint val="75000"/>
                  </a:prstClr>
                </a:solidFill>
              </a:rPr>
              <a:pPr/>
              <a:t>1/14/2026</a:t>
            </a:fld>
            <a:endParaRPr lang="en-US">
              <a:solidFill>
                <a:prstClr val="black">
                  <a:tint val="75000"/>
                </a:prstClr>
              </a:solidFill>
            </a:endParaRPr>
          </a:p>
        </p:txBody>
      </p:sp>
      <p:sp>
        <p:nvSpPr>
          <p:cNvPr id="6" name="Footer Placeholder 5"/>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40002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B214C546-1FC5-4073-85DF-A5463AB3A4FE}" type="datetime1">
              <a:rPr lang="en-US" smtClean="0">
                <a:solidFill>
                  <a:prstClr val="black">
                    <a:tint val="75000"/>
                  </a:prstClr>
                </a:solidFill>
              </a:rPr>
              <a:pPr/>
              <a:t>1/14/2026</a:t>
            </a:fld>
            <a:endParaRPr lang="en-US">
              <a:solidFill>
                <a:prstClr val="black">
                  <a:tint val="75000"/>
                </a:prstClr>
              </a:solidFill>
            </a:endParaRPr>
          </a:p>
        </p:txBody>
      </p:sp>
      <p:sp>
        <p:nvSpPr>
          <p:cNvPr id="6" name="Footer Placeholder 5"/>
          <p:cNvSpPr>
            <a:spLocks noGrp="1"/>
          </p:cNvSpPr>
          <p:nvPr>
            <p:ph type="ftr" sz="quarter" idx="11"/>
          </p:nvPr>
        </p:nvSpPr>
        <p:spPr>
          <a:xfrm>
            <a:off x="3028950" y="6417689"/>
            <a:ext cx="30861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C45B1E-3714-436F-A336-26E1E49CD89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7076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
            <a:ext cx="7886700" cy="812849"/>
          </a:xfrm>
          <a:prstGeom prst="rect">
            <a:avLst/>
          </a:prstGeom>
        </p:spPr>
        <p:txBody>
          <a:bodyPr vert="horz" lIns="91440" tIns="45720" rIns="91440" bIns="45720" rtlCol="0" anchor="ctr">
            <a:normAutofit/>
          </a:bodyPr>
          <a:lstStyle/>
          <a:p>
            <a:r>
              <a:rPr lang="en-US" dirty="0"/>
              <a:t>Click to edit Master title style</a:t>
            </a:r>
          </a:p>
        </p:txBody>
      </p:sp>
      <p:sp>
        <p:nvSpPr>
          <p:cNvPr id="9" name="Rectangle 8"/>
          <p:cNvSpPr/>
          <p:nvPr userDrawn="1"/>
        </p:nvSpPr>
        <p:spPr>
          <a:xfrm>
            <a:off x="1" y="6492876"/>
            <a:ext cx="9144000" cy="3651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ectangle 11"/>
          <p:cNvSpPr/>
          <p:nvPr userDrawn="1"/>
        </p:nvSpPr>
        <p:spPr>
          <a:xfrm>
            <a:off x="-1" y="6590108"/>
            <a:ext cx="9144001" cy="26789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Slide Number Placeholder 5"/>
          <p:cNvSpPr>
            <a:spLocks noGrp="1"/>
          </p:cNvSpPr>
          <p:nvPr>
            <p:ph type="sldNum" sz="quarter" idx="4"/>
          </p:nvPr>
        </p:nvSpPr>
        <p:spPr>
          <a:xfrm>
            <a:off x="8724074" y="6492875"/>
            <a:ext cx="289477" cy="365125"/>
          </a:xfrm>
          <a:prstGeom prst="rect">
            <a:avLst/>
          </a:prstGeom>
        </p:spPr>
        <p:txBody>
          <a:bodyPr vert="horz" lIns="91440" tIns="45720" rIns="91440" bIns="45720" rtlCol="0" anchor="ctr"/>
          <a:lstStyle>
            <a:lvl1pPr algn="r">
              <a:defRPr sz="900">
                <a:solidFill>
                  <a:schemeClr val="bg1"/>
                </a:solidFill>
              </a:defRPr>
            </a:lvl1pPr>
          </a:lstStyle>
          <a:p>
            <a:pPr defTabSz="342900"/>
            <a:fld id="{01C45B1E-3714-436F-A336-26E1E49CD898}" type="slidenum">
              <a:rPr lang="en-US" smtClean="0">
                <a:solidFill>
                  <a:prstClr val="white"/>
                </a:solidFill>
              </a:rPr>
              <a:pPr defTabSz="342900"/>
              <a:t>‹#›</a:t>
            </a:fld>
            <a:endParaRPr lang="en-US" dirty="0">
              <a:solidFill>
                <a:prstClr val="white"/>
              </a:solidFill>
            </a:endParaRPr>
          </a:p>
        </p:txBody>
      </p:sp>
      <p:sp>
        <p:nvSpPr>
          <p:cNvPr id="17" name="Rectangle 16">
            <a:extLst>
              <a:ext uri="{FF2B5EF4-FFF2-40B4-BE49-F238E27FC236}">
                <a16:creationId xmlns:a16="http://schemas.microsoft.com/office/drawing/2014/main" id="{9F187F24-B800-4397-B645-43C51090AF9A}"/>
              </a:ext>
            </a:extLst>
          </p:cNvPr>
          <p:cNvSpPr/>
          <p:nvPr userDrawn="1"/>
        </p:nvSpPr>
        <p:spPr>
          <a:xfrm>
            <a:off x="-1" y="-18484"/>
            <a:ext cx="308113" cy="36512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 name="Rectangle 17">
            <a:extLst>
              <a:ext uri="{FF2B5EF4-FFF2-40B4-BE49-F238E27FC236}">
                <a16:creationId xmlns:a16="http://schemas.microsoft.com/office/drawing/2014/main" id="{4327846F-4039-41A1-845E-8064AB6901DF}"/>
              </a:ext>
            </a:extLst>
          </p:cNvPr>
          <p:cNvSpPr/>
          <p:nvPr userDrawn="1"/>
        </p:nvSpPr>
        <p:spPr>
          <a:xfrm>
            <a:off x="314325" y="365126"/>
            <a:ext cx="222388" cy="2444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Rectangle 18">
            <a:extLst>
              <a:ext uri="{FF2B5EF4-FFF2-40B4-BE49-F238E27FC236}">
                <a16:creationId xmlns:a16="http://schemas.microsoft.com/office/drawing/2014/main" id="{29D94964-3E1F-4735-BE37-C89396A99E24}"/>
              </a:ext>
            </a:extLst>
          </p:cNvPr>
          <p:cNvSpPr/>
          <p:nvPr userDrawn="1"/>
        </p:nvSpPr>
        <p:spPr>
          <a:xfrm>
            <a:off x="159027" y="616918"/>
            <a:ext cx="155299" cy="21031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32593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hdr="0" ftr="0" dt="0"/>
  <p:txStyles>
    <p:titleStyle>
      <a:lvl1pPr algn="l" defTabSz="685800" rtl="0" eaLnBrk="1" latinLnBrk="0" hangingPunct="1">
        <a:lnSpc>
          <a:spcPct val="90000"/>
        </a:lnSpc>
        <a:spcBef>
          <a:spcPct val="0"/>
        </a:spcBef>
        <a:buNone/>
        <a:defRPr sz="2700" kern="1200">
          <a:solidFill>
            <a:srgbClr val="0070C0"/>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F3E2-AA75-4D77-0DAD-07E0EDE5842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Guidelines for startups</a:t>
            </a:r>
          </a:p>
        </p:txBody>
      </p:sp>
      <p:sp>
        <p:nvSpPr>
          <p:cNvPr id="3" name="Content Placeholder 2">
            <a:extLst>
              <a:ext uri="{FF2B5EF4-FFF2-40B4-BE49-F238E27FC236}">
                <a16:creationId xmlns:a16="http://schemas.microsoft.com/office/drawing/2014/main" id="{AC51745D-49D7-A5AE-1BF8-F436898435F0}"/>
              </a:ext>
            </a:extLst>
          </p:cNvPr>
          <p:cNvSpPr>
            <a:spLocks noGrp="1"/>
          </p:cNvSpPr>
          <p:nvPr>
            <p:ph idx="1"/>
          </p:nvPr>
        </p:nvSpPr>
        <p:spPr>
          <a:xfrm>
            <a:off x="437143" y="812851"/>
            <a:ext cx="8269713" cy="4351338"/>
          </a:xfrm>
        </p:spPr>
        <p:txBody>
          <a:bodyPr/>
          <a:lstStyle/>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Do not include</a:t>
            </a:r>
            <a:r>
              <a:rPr lang="en-US" sz="1700"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company name, logo, founder’s name, address of the company or any such information about the company in this deck. Inclusion of such information shall lead to </a:t>
            </a: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immediate disqualification</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kern="100" dirty="0">
                <a:solidFill>
                  <a:schemeClr val="tx1"/>
                </a:solidFill>
                <a:latin typeface="Arial" panose="020B0604020202020204" pitchFamily="34" charset="0"/>
                <a:ea typeface="Aptos" panose="020B0004020202020204" pitchFamily="34" charset="0"/>
                <a:cs typeface="Arial" panose="020B0604020202020204" pitchFamily="34" charset="0"/>
              </a:rPr>
              <a:t>Understand the definition of </a:t>
            </a:r>
            <a:r>
              <a:rPr lang="en-US" sz="1700" b="1" kern="100" dirty="0" err="1">
                <a:solidFill>
                  <a:schemeClr val="tx1"/>
                </a:solidFill>
                <a:latin typeface="Arial" panose="020B0604020202020204" pitchFamily="34" charset="0"/>
                <a:ea typeface="Aptos" panose="020B0004020202020204" pitchFamily="34" charset="0"/>
                <a:cs typeface="Arial" panose="020B0604020202020204" pitchFamily="34" charset="0"/>
              </a:rPr>
              <a:t>Deeptech</a:t>
            </a:r>
            <a:r>
              <a:rPr lang="en-US" sz="1700" b="1" kern="100" dirty="0">
                <a:solidFill>
                  <a:schemeClr val="tx1"/>
                </a:solidFill>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latin typeface="Arial" panose="020B0604020202020204" pitchFamily="34" charset="0"/>
                <a:ea typeface="Aptos" panose="020B0004020202020204" pitchFamily="34" charset="0"/>
                <a:cs typeface="Arial" panose="020B0604020202020204" pitchFamily="34" charset="0"/>
              </a:rPr>
              <a:t>as provided in the next slide.</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kern="100" dirty="0">
                <a:solidFill>
                  <a:schemeClr val="tx1"/>
                </a:solidFill>
                <a:latin typeface="Arial" panose="020B0604020202020204" pitchFamily="34" charset="0"/>
                <a:ea typeface="Aptos" panose="020B0004020202020204" pitchFamily="34" charset="0"/>
                <a:cs typeface="Arial" panose="020B0604020202020204" pitchFamily="34" charset="0"/>
              </a:rPr>
              <a:t>Present the requested </a:t>
            </a:r>
            <a:r>
              <a:rPr lang="en-US" sz="1700" b="1" kern="100" dirty="0">
                <a:solidFill>
                  <a:schemeClr val="tx1"/>
                </a:solidFill>
                <a:latin typeface="Arial" panose="020B0604020202020204" pitchFamily="34" charset="0"/>
                <a:ea typeface="Aptos" panose="020B0004020202020204" pitchFamily="34" charset="0"/>
                <a:cs typeface="Arial" panose="020B0604020202020204" pitchFamily="34" charset="0"/>
              </a:rPr>
              <a:t>justification of why you should be considered as a </a:t>
            </a:r>
            <a:r>
              <a:rPr lang="en-US" sz="1700" b="1" kern="100" dirty="0" err="1">
                <a:solidFill>
                  <a:schemeClr val="tx1"/>
                </a:solidFill>
                <a:latin typeface="Arial" panose="020B0604020202020204" pitchFamily="34" charset="0"/>
                <a:ea typeface="Aptos" panose="020B0004020202020204" pitchFamily="34" charset="0"/>
                <a:cs typeface="Arial" panose="020B0604020202020204" pitchFamily="34" charset="0"/>
              </a:rPr>
              <a:t>Deeptech</a:t>
            </a:r>
            <a:r>
              <a:rPr lang="en-US" sz="1700" b="1" kern="100" dirty="0">
                <a:solidFill>
                  <a:schemeClr val="tx1"/>
                </a:solidFill>
                <a:latin typeface="Arial" panose="020B0604020202020204" pitchFamily="34" charset="0"/>
                <a:ea typeface="Aptos" panose="020B0004020202020204" pitchFamily="34" charset="0"/>
                <a:cs typeface="Arial" panose="020B0604020202020204" pitchFamily="34" charset="0"/>
              </a:rPr>
              <a:t> startup based on the same</a:t>
            </a:r>
            <a:endPar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strike="noStrike" kern="100" dirty="0">
                <a:solidFill>
                  <a:schemeClr val="tx1"/>
                </a:solidFill>
                <a:latin typeface="Arial" panose="020B0604020202020204" pitchFamily="34" charset="0"/>
                <a:ea typeface="Aptos" panose="020B0004020202020204" pitchFamily="34" charset="0"/>
                <a:cs typeface="Arial" panose="020B0604020202020204" pitchFamily="34" charset="0"/>
              </a:rPr>
              <a:t>Please </a:t>
            </a:r>
            <a:r>
              <a:rPr lang="en-US" sz="1700" b="1" strike="noStrike" kern="100" dirty="0">
                <a:solidFill>
                  <a:schemeClr val="tx1"/>
                </a:solidFill>
                <a:latin typeface="Arial" panose="020B0604020202020204" pitchFamily="34" charset="0"/>
                <a:ea typeface="Aptos" panose="020B0004020202020204" pitchFamily="34" charset="0"/>
                <a:cs typeface="Arial" panose="020B0604020202020204" pitchFamily="34" charset="0"/>
              </a:rPr>
              <a:t>include your justification within 2 slides.</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latin typeface="Arial" panose="020B0604020202020204" pitchFamily="34" charset="0"/>
                <a:ea typeface="Aptos" panose="020B0004020202020204" pitchFamily="34" charset="0"/>
                <a:cs typeface="Arial" panose="020B0604020202020204" pitchFamily="34" charset="0"/>
              </a:rPr>
              <a:t>E</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xceeding it will lead to disqualification</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Use clear, concise language</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avoid jargon unless explained</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Follow the prescribed slide order</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don’t rearrange or skip required sections</a:t>
            </a:r>
          </a:p>
          <a:p>
            <a:pPr marL="342900" indent="-342900" algn="jus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Do not deviate from the template provided</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Ensure all data is accurate and verifiable</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 false claims will disqualify the application</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kern="100" dirty="0">
                <a:solidFill>
                  <a:schemeClr val="tx1"/>
                </a:solidFill>
                <a:latin typeface="Arial" panose="020B0604020202020204" pitchFamily="34" charset="0"/>
                <a:ea typeface="Aptos" panose="020B0004020202020204" pitchFamily="34" charset="0"/>
                <a:cs typeface="Arial" panose="020B0604020202020204" pitchFamily="34" charset="0"/>
              </a:rPr>
              <a:t>Incase</a:t>
            </a:r>
            <a:r>
              <a:rPr lang="en-US" sz="1700"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visuals, charts, and graphics </a:t>
            </a:r>
            <a:r>
              <a:rPr lang="en-US" sz="1700"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are used, please use them effectively</a:t>
            </a:r>
            <a:r>
              <a:rPr lang="en-US" sz="1700" strike="noStrike" kern="100" dirty="0">
                <a:solidFill>
                  <a:schemeClr val="tx1"/>
                </a:solidFill>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keep them </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relevant and easy to read</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Maintain consistent formatting and design</a:t>
            </a:r>
            <a:endPar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endParaRP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Highlight innovation and differentiation clearly</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show what sets your startup apart</a:t>
            </a:r>
          </a:p>
          <a:p>
            <a:pPr marL="342900" marR="0" lvl="0" indent="-342900" algn="just">
              <a:spcBef>
                <a:spcPts val="0"/>
              </a:spcBef>
              <a:spcAft>
                <a:spcPts val="0"/>
              </a:spcAft>
              <a:buSzPts val="1000"/>
              <a:buFont typeface="Symbol" panose="05050102010706020507" pitchFamily="18" charset="2"/>
              <a:buChar char=""/>
              <a:tabLst>
                <a:tab pos="457200" algn="l"/>
              </a:tabLst>
            </a:pPr>
            <a:r>
              <a:rPr lang="en-US" sz="1700" b="1" strike="noStrike"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Submit the deck in the required format (PDF/PPT)</a:t>
            </a:r>
            <a:r>
              <a:rPr lang="en-US" sz="1700" b="1"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a:t>
            </a:r>
            <a:r>
              <a:rPr lang="en-US" sz="1700" kern="100" dirty="0">
                <a:solidFill>
                  <a:schemeClr val="tx1"/>
                </a:solidFill>
                <a:effectLst/>
                <a:latin typeface="Arial" panose="020B0604020202020204" pitchFamily="34" charset="0"/>
                <a:ea typeface="Aptos" panose="020B0004020202020204" pitchFamily="34" charset="0"/>
                <a:cs typeface="Arial" panose="020B0604020202020204" pitchFamily="34" charset="0"/>
              </a:rPr>
              <a:t>— no other formats will be accepted</a:t>
            </a:r>
          </a:p>
        </p:txBody>
      </p:sp>
      <p:sp>
        <p:nvSpPr>
          <p:cNvPr id="4" name="Slide Number Placeholder 3">
            <a:extLst>
              <a:ext uri="{FF2B5EF4-FFF2-40B4-BE49-F238E27FC236}">
                <a16:creationId xmlns:a16="http://schemas.microsoft.com/office/drawing/2014/main" id="{DE9BD65E-2693-0A79-4B57-EA505FCDC924}"/>
              </a:ext>
            </a:extLst>
          </p:cNvPr>
          <p:cNvSpPr>
            <a:spLocks noGrp="1"/>
          </p:cNvSpPr>
          <p:nvPr>
            <p:ph type="sldNum" sz="quarter" idx="12"/>
          </p:nvPr>
        </p:nvSpPr>
        <p:spPr/>
        <p:txBody>
          <a:bodyPr/>
          <a:lstStyle/>
          <a:p>
            <a:fld id="{01C45B1E-3714-436F-A336-26E1E49CD898}"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2917083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F3E2-AA75-4D77-0DAD-07E0EDE58424}"/>
              </a:ext>
            </a:extLst>
          </p:cNvPr>
          <p:cNvSpPr>
            <a:spLocks noGrp="1"/>
          </p:cNvSpPr>
          <p:nvPr>
            <p:ph type="title"/>
          </p:nvPr>
        </p:nvSpPr>
        <p:spPr/>
        <p:txBody>
          <a:bodyPr/>
          <a:lstStyle/>
          <a:p>
            <a:r>
              <a:rPr lang="en-US" dirty="0" err="1">
                <a:latin typeface="Arial" panose="020B0604020202020204" pitchFamily="34" charset="0"/>
                <a:cs typeface="Arial" panose="020B0604020202020204" pitchFamily="34" charset="0"/>
              </a:rPr>
              <a:t>Deeptech</a:t>
            </a:r>
            <a:r>
              <a:rPr lang="en-US" dirty="0">
                <a:latin typeface="Arial" panose="020B0604020202020204" pitchFamily="34" charset="0"/>
                <a:cs typeface="Arial" panose="020B0604020202020204" pitchFamily="34" charset="0"/>
              </a:rPr>
              <a:t> Definition</a:t>
            </a:r>
          </a:p>
        </p:txBody>
      </p:sp>
      <p:sp>
        <p:nvSpPr>
          <p:cNvPr id="3" name="Content Placeholder 2">
            <a:extLst>
              <a:ext uri="{FF2B5EF4-FFF2-40B4-BE49-F238E27FC236}">
                <a16:creationId xmlns:a16="http://schemas.microsoft.com/office/drawing/2014/main" id="{AC51745D-49D7-A5AE-1BF8-F436898435F0}"/>
              </a:ext>
            </a:extLst>
          </p:cNvPr>
          <p:cNvSpPr>
            <a:spLocks noGrp="1"/>
          </p:cNvSpPr>
          <p:nvPr>
            <p:ph idx="1"/>
          </p:nvPr>
        </p:nvSpPr>
        <p:spPr>
          <a:xfrm>
            <a:off x="437143" y="812851"/>
            <a:ext cx="8269713" cy="4351338"/>
          </a:xfrm>
        </p:spPr>
        <p:txBody>
          <a:bodyPr/>
          <a:lstStyle/>
          <a:p>
            <a:pPr algn="just"/>
            <a:r>
              <a:rPr lang="en-US" sz="1700" dirty="0">
                <a:solidFill>
                  <a:schemeClr val="tx1"/>
                </a:solidFill>
                <a:latin typeface="Arial" panose="020B0604020202020204" pitchFamily="34" charset="0"/>
                <a:cs typeface="Arial" panose="020B0604020202020204" pitchFamily="34" charset="0"/>
              </a:rPr>
              <a:t>To understand a deep tech startup, we must first understand what isn't a deep tech startup, then identify parameters that define a deep tech startup. </a:t>
            </a:r>
          </a:p>
          <a:p>
            <a:pPr algn="just"/>
            <a:r>
              <a:rPr lang="en-US" sz="1700" dirty="0">
                <a:solidFill>
                  <a:schemeClr val="tx1"/>
                </a:solidFill>
                <a:latin typeface="Arial" panose="020B0604020202020204" pitchFamily="34" charset="0"/>
                <a:cs typeface="Arial" panose="020B0604020202020204" pitchFamily="34" charset="0"/>
              </a:rPr>
              <a:t>A non-deep tech startup typically relies predominantly on the business model as its differentiating factor or moat, rather than science and technology as the underlying competitive edge. It is based on easily producible or replicable technologies without significant advancements. </a:t>
            </a:r>
          </a:p>
          <a:p>
            <a:pPr algn="just"/>
            <a:r>
              <a:rPr lang="en-US" sz="1700" dirty="0">
                <a:solidFill>
                  <a:schemeClr val="tx1"/>
                </a:solidFill>
                <a:latin typeface="Arial" panose="020B0604020202020204" pitchFamily="34" charset="0"/>
                <a:cs typeface="Arial" panose="020B0604020202020204" pitchFamily="34" charset="0"/>
              </a:rPr>
              <a:t>A deep tech startup involves early-stage technologies based on scientific or engineering advancements, which are yet to be developed for any commercial applications. </a:t>
            </a:r>
          </a:p>
          <a:p>
            <a:pPr algn="just"/>
            <a:r>
              <a:rPr lang="en-US" sz="1700" dirty="0">
                <a:solidFill>
                  <a:schemeClr val="tx1"/>
                </a:solidFill>
                <a:latin typeface="Arial" panose="020B0604020202020204" pitchFamily="34" charset="0"/>
                <a:cs typeface="Arial" panose="020B0604020202020204" pitchFamily="34" charset="0"/>
              </a:rPr>
              <a:t>A deep tech startup typically produces a solution along an unexplored pathway based on new knowledge within a scientific or engineering discipline or by combining knowledge from multiple disciplines. </a:t>
            </a:r>
          </a:p>
          <a:p>
            <a:pPr algn="just"/>
            <a:r>
              <a:rPr lang="en-US" sz="1700" dirty="0">
                <a:solidFill>
                  <a:schemeClr val="tx1"/>
                </a:solidFill>
                <a:latin typeface="Arial" panose="020B0604020202020204" pitchFamily="34" charset="0"/>
                <a:cs typeface="Arial" panose="020B0604020202020204" pitchFamily="34" charset="0"/>
              </a:rPr>
              <a:t>The above two factors enable deep tech startups to create and own Intellectual Property (IP), which is its distinguishing parameter from non-deep tech startups. </a:t>
            </a:r>
          </a:p>
          <a:p>
            <a:pPr algn="just"/>
            <a:r>
              <a:rPr lang="en-US" sz="1700" dirty="0">
                <a:solidFill>
                  <a:schemeClr val="tx1"/>
                </a:solidFill>
                <a:latin typeface="Arial" panose="020B0604020202020204" pitchFamily="34" charset="0"/>
                <a:cs typeface="Arial" panose="020B0604020202020204" pitchFamily="34" charset="0"/>
              </a:rPr>
              <a:t>A deep tech startup carries a large technical or scientific uncertainty and hence presents a large opportunity or risk depending upon whether or not it succeeds. </a:t>
            </a:r>
          </a:p>
          <a:p>
            <a:pPr algn="just"/>
            <a:r>
              <a:rPr lang="en-US" sz="1700" dirty="0">
                <a:solidFill>
                  <a:schemeClr val="tx1"/>
                </a:solidFill>
                <a:latin typeface="Arial" panose="020B0604020202020204" pitchFamily="34" charset="0"/>
                <a:cs typeface="Arial" panose="020B0604020202020204" pitchFamily="34" charset="0"/>
              </a:rPr>
              <a:t>A deep tech startup is </a:t>
            </a:r>
            <a:r>
              <a:rPr lang="en-US" sz="1700" dirty="0" err="1">
                <a:solidFill>
                  <a:schemeClr val="tx1"/>
                </a:solidFill>
                <a:latin typeface="Arial" panose="020B0604020202020204" pitchFamily="34" charset="0"/>
                <a:cs typeface="Arial" panose="020B0604020202020204" pitchFamily="34" charset="0"/>
              </a:rPr>
              <a:t>characterised</a:t>
            </a:r>
            <a:r>
              <a:rPr lang="en-US" sz="1700" dirty="0">
                <a:solidFill>
                  <a:schemeClr val="tx1"/>
                </a:solidFill>
                <a:latin typeface="Arial" panose="020B0604020202020204" pitchFamily="34" charset="0"/>
                <a:cs typeface="Arial" panose="020B0604020202020204" pitchFamily="34" charset="0"/>
              </a:rPr>
              <a:t> by extended development timelines and requires high capital intensity.</a:t>
            </a:r>
          </a:p>
          <a:p>
            <a:pPr algn="just"/>
            <a:endParaRPr lang="en-US" sz="1700" dirty="0">
              <a:solidFill>
                <a:schemeClr val="tx1"/>
              </a:solidFill>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DE9BD65E-2693-0A79-4B57-EA505FCDC924}"/>
              </a:ext>
            </a:extLst>
          </p:cNvPr>
          <p:cNvSpPr>
            <a:spLocks noGrp="1"/>
          </p:cNvSpPr>
          <p:nvPr>
            <p:ph type="sldNum" sz="quarter" idx="12"/>
          </p:nvPr>
        </p:nvSpPr>
        <p:spPr/>
        <p:txBody>
          <a:bodyPr/>
          <a:lstStyle/>
          <a:p>
            <a:fld id="{01C45B1E-3714-436F-A336-26E1E49CD898}" type="slidenum">
              <a:rPr lang="en-US" smtClean="0">
                <a:solidFill>
                  <a:prstClr val="black">
                    <a:tint val="75000"/>
                  </a:prstClr>
                </a:solidFill>
              </a:rPr>
              <a:pPr/>
              <a:t>2</a:t>
            </a:fld>
            <a:endParaRPr lang="en-US">
              <a:solidFill>
                <a:prstClr val="black">
                  <a:tint val="75000"/>
                </a:prstClr>
              </a:solidFill>
            </a:endParaRPr>
          </a:p>
        </p:txBody>
      </p:sp>
      <p:sp>
        <p:nvSpPr>
          <p:cNvPr id="6" name="TextBox 5">
            <a:extLst>
              <a:ext uri="{FF2B5EF4-FFF2-40B4-BE49-F238E27FC236}">
                <a16:creationId xmlns:a16="http://schemas.microsoft.com/office/drawing/2014/main" id="{9486500D-1F55-3A48-A2BD-3E43B316C22D}"/>
              </a:ext>
            </a:extLst>
          </p:cNvPr>
          <p:cNvSpPr txBox="1"/>
          <p:nvPr/>
        </p:nvSpPr>
        <p:spPr>
          <a:xfrm>
            <a:off x="4067944" y="6242050"/>
            <a:ext cx="5076056" cy="246221"/>
          </a:xfrm>
          <a:prstGeom prst="rect">
            <a:avLst/>
          </a:prstGeom>
          <a:noFill/>
        </p:spPr>
        <p:txBody>
          <a:bodyPr wrap="square">
            <a:spAutoFit/>
          </a:bodyPr>
          <a:lstStyle/>
          <a:p>
            <a:pPr marL="0" indent="0">
              <a:buNone/>
            </a:pPr>
            <a:r>
              <a:rPr lang="en-US" sz="1000" b="1" i="1" dirty="0">
                <a:solidFill>
                  <a:schemeClr val="tx1"/>
                </a:solidFill>
                <a:latin typeface="Arial" panose="020B0604020202020204" pitchFamily="34" charset="0"/>
                <a:cs typeface="Arial" panose="020B0604020202020204" pitchFamily="34" charset="0"/>
              </a:rPr>
              <a:t>*Above definition based on draft </a:t>
            </a:r>
            <a:r>
              <a:rPr lang="en-US" sz="1000" b="1" i="1" dirty="0">
                <a:solidFill>
                  <a:schemeClr val="tx1"/>
                </a:solidFill>
                <a:effectLst/>
                <a:latin typeface="Arial" panose="020B0604020202020204" pitchFamily="34" charset="0"/>
                <a:cs typeface="Arial" panose="020B0604020202020204" pitchFamily="34" charset="0"/>
              </a:rPr>
              <a:t>National Deep Tech Startup Policy (NDTSP)</a:t>
            </a:r>
            <a:endParaRPr lang="en-US" sz="1100" i="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861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AA491-7F09-6AD1-8F13-59CF877FBB7A}"/>
              </a:ext>
            </a:extLst>
          </p:cNvPr>
          <p:cNvSpPr>
            <a:spLocks noGrp="1"/>
          </p:cNvSpPr>
          <p:nvPr>
            <p:ph type="title"/>
          </p:nvPr>
        </p:nvSpPr>
        <p:spPr>
          <a:xfrm>
            <a:off x="628650" y="2"/>
            <a:ext cx="7886700" cy="812849"/>
          </a:xfrm>
        </p:spPr>
        <p:txBody>
          <a:bodyPr anchor="ctr">
            <a:normAutofit/>
          </a:bodyPr>
          <a:lstStyle/>
          <a:p>
            <a:r>
              <a:rPr lang="en-US" dirty="0">
                <a:latin typeface="Arial" panose="020B0604020202020204" pitchFamily="34" charset="0"/>
                <a:cs typeface="Arial" panose="020B0604020202020204" pitchFamily="34" charset="0"/>
              </a:rPr>
              <a:t>Select Your TRL </a:t>
            </a:r>
          </a:p>
        </p:txBody>
      </p:sp>
      <p:sp>
        <p:nvSpPr>
          <p:cNvPr id="4" name="Slide Number Placeholder 3">
            <a:extLst>
              <a:ext uri="{FF2B5EF4-FFF2-40B4-BE49-F238E27FC236}">
                <a16:creationId xmlns:a16="http://schemas.microsoft.com/office/drawing/2014/main" id="{0D42CDD5-C882-351F-3FCF-813539A10962}"/>
              </a:ext>
            </a:extLst>
          </p:cNvPr>
          <p:cNvSpPr>
            <a:spLocks noGrp="1"/>
          </p:cNvSpPr>
          <p:nvPr>
            <p:ph type="sldNum" sz="quarter" idx="12"/>
          </p:nvPr>
        </p:nvSpPr>
        <p:spPr>
          <a:xfrm>
            <a:off x="8724074" y="6492875"/>
            <a:ext cx="289477" cy="365125"/>
          </a:xfrm>
        </p:spPr>
        <p:txBody>
          <a:bodyPr anchor="ctr">
            <a:normAutofit/>
          </a:bodyPr>
          <a:lstStyle/>
          <a:p>
            <a:pPr>
              <a:spcAft>
                <a:spcPts val="600"/>
              </a:spcAft>
            </a:pPr>
            <a:fld id="{01C45B1E-3714-436F-A336-26E1E49CD898}" type="slidenum">
              <a:rPr lang="en-US" smtClean="0">
                <a:solidFill>
                  <a:prstClr val="black">
                    <a:tint val="75000"/>
                  </a:prstClr>
                </a:solidFill>
              </a:rPr>
              <a:pPr>
                <a:spcAft>
                  <a:spcPts val="600"/>
                </a:spcAft>
              </a:pPr>
              <a:t>3</a:t>
            </a:fld>
            <a:endParaRPr lang="en-US">
              <a:solidFill>
                <a:prstClr val="black">
                  <a:tint val="75000"/>
                </a:prstClr>
              </a:solidFill>
            </a:endParaRPr>
          </a:p>
        </p:txBody>
      </p:sp>
      <p:graphicFrame>
        <p:nvGraphicFramePr>
          <p:cNvPr id="5" name="Table 4">
            <a:extLst>
              <a:ext uri="{FF2B5EF4-FFF2-40B4-BE49-F238E27FC236}">
                <a16:creationId xmlns:a16="http://schemas.microsoft.com/office/drawing/2014/main" id="{DEFC42E1-8189-E20A-FDF8-A866FE1035FA}"/>
              </a:ext>
            </a:extLst>
          </p:cNvPr>
          <p:cNvGraphicFramePr>
            <a:graphicFrameLocks noGrp="1"/>
          </p:cNvGraphicFramePr>
          <p:nvPr>
            <p:extLst>
              <p:ext uri="{D42A27DB-BD31-4B8C-83A1-F6EECF244321}">
                <p14:modId xmlns:p14="http://schemas.microsoft.com/office/powerpoint/2010/main" val="1302052256"/>
              </p:ext>
            </p:extLst>
          </p:nvPr>
        </p:nvGraphicFramePr>
        <p:xfrm>
          <a:off x="539552" y="739754"/>
          <a:ext cx="7743230" cy="5556298"/>
        </p:xfrm>
        <a:graphic>
          <a:graphicData uri="http://schemas.openxmlformats.org/drawingml/2006/table">
            <a:tbl>
              <a:tblPr firstRow="1" bandRow="1">
                <a:noFill/>
                <a:tableStyleId>{5C22544A-7EE6-4342-B048-85BDC9FD1C3A}</a:tableStyleId>
              </a:tblPr>
              <a:tblGrid>
                <a:gridCol w="4322981">
                  <a:extLst>
                    <a:ext uri="{9D8B030D-6E8A-4147-A177-3AD203B41FA5}">
                      <a16:colId xmlns:a16="http://schemas.microsoft.com/office/drawing/2014/main" val="1456357778"/>
                    </a:ext>
                  </a:extLst>
                </a:gridCol>
                <a:gridCol w="3420249">
                  <a:extLst>
                    <a:ext uri="{9D8B030D-6E8A-4147-A177-3AD203B41FA5}">
                      <a16:colId xmlns:a16="http://schemas.microsoft.com/office/drawing/2014/main" val="2122819772"/>
                    </a:ext>
                  </a:extLst>
                </a:gridCol>
              </a:tblGrid>
              <a:tr h="599319">
                <a:tc>
                  <a:txBody>
                    <a:bodyPr/>
                    <a:lstStyle/>
                    <a:p>
                      <a:pPr algn="l" fontAlgn="b"/>
                      <a:r>
                        <a:rPr lang="en-US" sz="1900" b="1" u="none" strike="noStrike" cap="none" spc="0" dirty="0">
                          <a:solidFill>
                            <a:schemeClr val="bg1"/>
                          </a:solidFill>
                          <a:effectLst/>
                          <a:latin typeface="Arial" panose="020B0604020202020204" pitchFamily="34" charset="0"/>
                          <a:cs typeface="Arial" panose="020B0604020202020204" pitchFamily="34" charset="0"/>
                        </a:rPr>
                        <a:t>TRL </a:t>
                      </a:r>
                      <a:endParaRPr lang="en-US" sz="1900" b="1" i="0" u="none" strike="noStrike" cap="none" spc="0" dirty="0">
                        <a:solidFill>
                          <a:schemeClr val="bg1"/>
                        </a:solidFill>
                        <a:effectLst/>
                        <a:latin typeface="Arial" panose="020B0604020202020204" pitchFamily="34" charset="0"/>
                        <a:cs typeface="Arial" panose="020B0604020202020204" pitchFamily="34" charset="0"/>
                      </a:endParaRPr>
                    </a:p>
                  </a:txBody>
                  <a:tcPr marL="84707" marR="60505" marT="121011" marB="121011" anchor="ctr">
                    <a:lnL w="12700" cmpd="sng">
                      <a:noFill/>
                    </a:lnL>
                    <a:lnR w="12700" cmpd="sng">
                      <a:noFill/>
                    </a:lnR>
                    <a:lnT w="19050" cap="flat" cmpd="sng" algn="ctr">
                      <a:noFill/>
                      <a:prstDash val="solid"/>
                    </a:lnT>
                    <a:lnB w="38100" cmpd="sng">
                      <a:noFill/>
                    </a:lnB>
                    <a:solidFill>
                      <a:schemeClr val="tx1"/>
                    </a:solidFill>
                  </a:tcPr>
                </a:tc>
                <a:tc>
                  <a:txBody>
                    <a:bodyPr/>
                    <a:lstStyle/>
                    <a:p>
                      <a:pPr algn="l" fontAlgn="b"/>
                      <a:r>
                        <a:rPr lang="en-US" sz="1900" b="1" u="none" strike="noStrike" cap="none" spc="0" dirty="0">
                          <a:solidFill>
                            <a:schemeClr val="bg1"/>
                          </a:solidFill>
                          <a:effectLst/>
                          <a:latin typeface="Arial" panose="020B0604020202020204" pitchFamily="34" charset="0"/>
                          <a:cs typeface="Arial" panose="020B0604020202020204" pitchFamily="34" charset="0"/>
                        </a:rPr>
                        <a:t>Please Select  </a:t>
                      </a:r>
                      <a:endParaRPr lang="en-US" sz="1900" b="1" i="0" u="none" strike="noStrike" cap="none" spc="0" dirty="0">
                        <a:solidFill>
                          <a:schemeClr val="bg1"/>
                        </a:solidFill>
                        <a:effectLst/>
                        <a:latin typeface="Arial" panose="020B0604020202020204" pitchFamily="34" charset="0"/>
                        <a:cs typeface="Arial" panose="020B0604020202020204" pitchFamily="34" charset="0"/>
                      </a:endParaRPr>
                    </a:p>
                  </a:txBody>
                  <a:tcPr marL="84707" marR="60505" marT="121011" marB="121011" anchor="ctr">
                    <a:lnL w="12700" cmpd="sng">
                      <a:noFill/>
                    </a:lnL>
                    <a:lnR w="12700" cmpd="sng">
                      <a:noFill/>
                    </a:lnR>
                    <a:lnT w="19050" cap="flat" cmpd="sng" algn="ctr">
                      <a:noFill/>
                      <a:prstDash val="solid"/>
                    </a:lnT>
                    <a:lnB w="38100" cmpd="sng">
                      <a:noFill/>
                    </a:lnB>
                    <a:solidFill>
                      <a:schemeClr val="tx1"/>
                    </a:solidFill>
                  </a:tcPr>
                </a:tc>
                <a:extLst>
                  <a:ext uri="{0D108BD9-81ED-4DB2-BD59-A6C34878D82A}">
                    <a16:rowId xmlns:a16="http://schemas.microsoft.com/office/drawing/2014/main" val="1311774466"/>
                  </a:ext>
                </a:extLst>
              </a:tr>
              <a:tr h="439289">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1: Basic principles observed and reported</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38100" cmpd="sng">
                      <a:noFill/>
                    </a:lnT>
                    <a:lnB w="12700" cap="flat" cmpd="sng" algn="ctr">
                      <a:solidFill>
                        <a:schemeClr val="tx1"/>
                      </a:solidFill>
                      <a:prstDash val="solid"/>
                    </a:lnB>
                    <a:no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38100" cmpd="sng">
                      <a:noFill/>
                    </a:lnT>
                    <a:lnB w="12700" cap="flat" cmpd="sng" algn="ctr">
                      <a:solidFill>
                        <a:schemeClr val="tx1"/>
                      </a:solidFill>
                      <a:prstDash val="solid"/>
                    </a:lnB>
                    <a:noFill/>
                  </a:tcPr>
                </a:tc>
                <a:extLst>
                  <a:ext uri="{0D108BD9-81ED-4DB2-BD59-A6C34878D82A}">
                    <a16:rowId xmlns:a16="http://schemas.microsoft.com/office/drawing/2014/main" val="2308084694"/>
                  </a:ext>
                </a:extLst>
              </a:tr>
              <a:tr h="645682">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2: Technology concept and /or application formulated</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2849016251"/>
                  </a:ext>
                </a:extLst>
              </a:tr>
              <a:tr h="439289">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3: Experimental proof of concept</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mpd="sng">
                      <a:noFill/>
                      <a:prstDash val="solid"/>
                    </a:lnT>
                    <a:lnB w="12700" cap="flat" cmpd="sng" algn="ctr">
                      <a:solidFill>
                        <a:schemeClr val="tx1"/>
                      </a:solidFill>
                      <a:prstDash val="solid"/>
                    </a:lnB>
                    <a:noFill/>
                  </a:tcPr>
                </a:tc>
                <a:tc>
                  <a:txBody>
                    <a:bodyPr/>
                    <a:lstStyle/>
                    <a:p>
                      <a:pPr algn="l" fontAlgn="b"/>
                      <a:r>
                        <a:rPr lang="en-US" sz="1600" u="none" strike="noStrike" cap="none" spc="0">
                          <a:solidFill>
                            <a:schemeClr val="tx1"/>
                          </a:solidFill>
                          <a:effectLst/>
                        </a:rPr>
                        <a:t> </a:t>
                      </a:r>
                      <a:endParaRPr lang="en-US" sz="1600" b="0" i="0" u="none" strike="noStrike" cap="none" spc="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2084707999"/>
                  </a:ext>
                </a:extLst>
              </a:tr>
              <a:tr h="439289">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4: Technology validated in lab</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pPr algn="l" fontAlgn="b"/>
                      <a:r>
                        <a:rPr lang="en-US" sz="1600" u="none" strike="noStrike" cap="none" spc="0">
                          <a:solidFill>
                            <a:schemeClr val="tx1"/>
                          </a:solidFill>
                          <a:effectLst/>
                        </a:rPr>
                        <a:t> </a:t>
                      </a:r>
                      <a:endParaRPr lang="en-US" sz="1600" b="0" i="0" u="none" strike="noStrike" cap="none" spc="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655176881"/>
                  </a:ext>
                </a:extLst>
              </a:tr>
              <a:tr h="439289">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5: Technology validated in relevant environment</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mpd="sng">
                      <a:noFill/>
                      <a:prstDash val="solid"/>
                    </a:lnT>
                    <a:lnB w="12700" cap="flat" cmpd="sng" algn="ctr">
                      <a:solidFill>
                        <a:schemeClr val="tx1"/>
                      </a:solidFill>
                      <a:prstDash val="solid"/>
                    </a:lnB>
                    <a:no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1339271542"/>
                  </a:ext>
                </a:extLst>
              </a:tr>
              <a:tr h="645682">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6:Technology demonstrated in relevant environment</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pPr algn="l" fontAlgn="b"/>
                      <a:r>
                        <a:rPr lang="en-US" sz="1600" u="none" strike="noStrike" cap="none" spc="0">
                          <a:solidFill>
                            <a:schemeClr val="tx1"/>
                          </a:solidFill>
                          <a:effectLst/>
                        </a:rPr>
                        <a:t> </a:t>
                      </a:r>
                      <a:endParaRPr lang="en-US" sz="1600" b="0" i="0" u="none" strike="noStrike" cap="none" spc="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4223194804"/>
                  </a:ext>
                </a:extLst>
              </a:tr>
              <a:tr h="645682">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7: System prototype demonstrated in operational environment</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mpd="sng">
                      <a:noFill/>
                      <a:prstDash val="solid"/>
                    </a:lnT>
                    <a:lnB w="12700" cap="flat" cmpd="sng" algn="ctr">
                      <a:solidFill>
                        <a:schemeClr val="tx1"/>
                      </a:solidFill>
                      <a:prstDash val="solid"/>
                    </a:lnB>
                    <a:no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mpd="sng">
                      <a:noFill/>
                      <a:prstDash val="solid"/>
                    </a:lnT>
                    <a:lnB w="12700" cap="flat" cmpd="sng" algn="ctr">
                      <a:solidFill>
                        <a:schemeClr val="tx1"/>
                      </a:solidFill>
                      <a:prstDash val="solid"/>
                    </a:lnB>
                    <a:noFill/>
                  </a:tcPr>
                </a:tc>
                <a:extLst>
                  <a:ext uri="{0D108BD9-81ED-4DB2-BD59-A6C34878D82A}">
                    <a16:rowId xmlns:a16="http://schemas.microsoft.com/office/drawing/2014/main" val="1708372014"/>
                  </a:ext>
                </a:extLst>
              </a:tr>
              <a:tr h="439289">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8: System complete and qualified</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ap="flat" cmpd="sng" algn="ctr">
                      <a:solidFill>
                        <a:schemeClr val="tx1"/>
                      </a:solidFill>
                      <a:prstDash val="solid"/>
                    </a:lnT>
                    <a:lnB w="12700" cmpd="sng">
                      <a:noFill/>
                      <a:prstDash val="solid"/>
                    </a:lnB>
                    <a:solidFill>
                      <a:schemeClr val="bg1">
                        <a:lumMod val="95000"/>
                      </a:schemeClr>
                    </a:solidFill>
                  </a:tcPr>
                </a:tc>
                <a:extLst>
                  <a:ext uri="{0D108BD9-81ED-4DB2-BD59-A6C34878D82A}">
                    <a16:rowId xmlns:a16="http://schemas.microsoft.com/office/drawing/2014/main" val="1835057973"/>
                  </a:ext>
                </a:extLst>
              </a:tr>
              <a:tr h="645682">
                <a:tc>
                  <a:txBody>
                    <a:bodyPr/>
                    <a:lstStyle/>
                    <a:p>
                      <a:pPr algn="l" fontAlgn="ctr"/>
                      <a:r>
                        <a:rPr lang="en-US" sz="1600" u="none" strike="noStrike" cap="none" spc="0" dirty="0">
                          <a:solidFill>
                            <a:schemeClr val="tx1"/>
                          </a:solidFill>
                          <a:effectLst/>
                          <a:latin typeface="Arial" panose="020B0604020202020204" pitchFamily="34" charset="0"/>
                          <a:cs typeface="Arial" panose="020B0604020202020204" pitchFamily="34" charset="0"/>
                        </a:rPr>
                        <a:t>9: Actual system proven in operational environment</a:t>
                      </a:r>
                      <a:endParaRPr lang="en-US" sz="1600" b="0" i="0" u="none" strike="noStrike" cap="none" spc="0" dirty="0">
                        <a:solidFill>
                          <a:schemeClr val="tx1"/>
                        </a:solidFill>
                        <a:effectLst/>
                        <a:latin typeface="Arial" panose="020B0604020202020204" pitchFamily="34" charset="0"/>
                        <a:cs typeface="Arial" panose="020B0604020202020204" pitchFamily="34" charset="0"/>
                      </a:endParaRPr>
                    </a:p>
                  </a:txBody>
                  <a:tcPr marL="84707" marR="60505" marT="8404" marB="121011" anchor="ctr">
                    <a:lnL w="12700" cmpd="sng">
                      <a:noFill/>
                      <a:prstDash val="solid"/>
                    </a:lnL>
                    <a:lnR w="12700" cmpd="sng">
                      <a:noFill/>
                      <a:prstDash val="solid"/>
                    </a:lnR>
                    <a:lnT w="12700" cmpd="sng">
                      <a:noFill/>
                      <a:prstDash val="solid"/>
                    </a:lnT>
                    <a:lnB w="12700" cmpd="sng">
                      <a:noFill/>
                      <a:prstDash val="solid"/>
                    </a:lnB>
                    <a:noFill/>
                  </a:tcPr>
                </a:tc>
                <a:tc>
                  <a:txBody>
                    <a:bodyPr/>
                    <a:lstStyle/>
                    <a:p>
                      <a:pPr algn="l" fontAlgn="b"/>
                      <a:r>
                        <a:rPr lang="en-US" sz="1600" u="none" strike="noStrike" cap="none" spc="0" dirty="0">
                          <a:solidFill>
                            <a:schemeClr val="tx1"/>
                          </a:solidFill>
                          <a:effectLst/>
                        </a:rPr>
                        <a:t> </a:t>
                      </a:r>
                      <a:endParaRPr lang="en-US" sz="1600" b="0" i="0" u="none" strike="noStrike" cap="none" spc="0" dirty="0">
                        <a:solidFill>
                          <a:schemeClr val="tx1"/>
                        </a:solidFill>
                        <a:effectLst/>
                        <a:latin typeface="Arial" panose="020B0604020202020204" pitchFamily="34" charset="0"/>
                      </a:endParaRPr>
                    </a:p>
                  </a:txBody>
                  <a:tcPr marL="84707" marR="60505" marT="8404" marB="121011" anchor="b">
                    <a:lnL w="12700" cmpd="sng">
                      <a:noFill/>
                      <a:prstDash val="solid"/>
                    </a:lnL>
                    <a:lnR w="12700" cmpd="sng">
                      <a:noFill/>
                      <a:prstDash val="solid"/>
                    </a:lnR>
                    <a:lnT w="12700" cmpd="sng">
                      <a:noFill/>
                      <a:prstDash val="solid"/>
                    </a:lnT>
                    <a:lnB w="12700" cmpd="sng">
                      <a:noFill/>
                      <a:prstDash val="solid"/>
                    </a:lnB>
                    <a:noFill/>
                  </a:tcPr>
                </a:tc>
                <a:extLst>
                  <a:ext uri="{0D108BD9-81ED-4DB2-BD59-A6C34878D82A}">
                    <a16:rowId xmlns:a16="http://schemas.microsoft.com/office/drawing/2014/main" val="2607769064"/>
                  </a:ext>
                </a:extLst>
              </a:tr>
            </a:tbl>
          </a:graphicData>
        </a:graphic>
      </p:graphicFrame>
      <p:pic>
        <p:nvPicPr>
          <p:cNvPr id="7" name="Graphic 6" descr="Checkmark with solid fill">
            <a:extLst>
              <a:ext uri="{FF2B5EF4-FFF2-40B4-BE49-F238E27FC236}">
                <a16:creationId xmlns:a16="http://schemas.microsoft.com/office/drawing/2014/main" id="{63E3D41F-A8B4-CC33-672C-E6FDBCEFD71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63474" y="833227"/>
            <a:ext cx="335290" cy="335290"/>
          </a:xfrm>
          <a:prstGeom prst="rect">
            <a:avLst/>
          </a:prstGeom>
        </p:spPr>
      </p:pic>
      <p:sp>
        <p:nvSpPr>
          <p:cNvPr id="8" name="TextBox 7">
            <a:extLst>
              <a:ext uri="{FF2B5EF4-FFF2-40B4-BE49-F238E27FC236}">
                <a16:creationId xmlns:a16="http://schemas.microsoft.com/office/drawing/2014/main" id="{6A844AEC-F604-013C-EE0D-F515DDB6F0B3}"/>
              </a:ext>
            </a:extLst>
          </p:cNvPr>
          <p:cNvSpPr txBox="1"/>
          <p:nvPr/>
        </p:nvSpPr>
        <p:spPr>
          <a:xfrm>
            <a:off x="5580112" y="6118246"/>
            <a:ext cx="4572000" cy="246221"/>
          </a:xfrm>
          <a:prstGeom prst="rect">
            <a:avLst/>
          </a:prstGeom>
          <a:noFill/>
        </p:spPr>
        <p:txBody>
          <a:bodyPr wrap="square">
            <a:spAutoFit/>
          </a:bodyPr>
          <a:lstStyle/>
          <a:p>
            <a:pPr marL="0" indent="0">
              <a:buNone/>
            </a:pPr>
            <a:r>
              <a:rPr lang="en-US" sz="1000" b="1" i="1" dirty="0">
                <a:solidFill>
                  <a:schemeClr val="tx1"/>
                </a:solidFill>
                <a:latin typeface="Arial" panose="020B0604020202020204" pitchFamily="34" charset="0"/>
                <a:cs typeface="Arial" panose="020B0604020202020204" pitchFamily="34" charset="0"/>
              </a:rPr>
              <a:t>*Please place a          symbol against your TRL level</a:t>
            </a:r>
            <a:endParaRPr lang="en-US" sz="1100" i="1" dirty="0">
              <a:solidFill>
                <a:schemeClr val="tx1"/>
              </a:solidFill>
              <a:latin typeface="Arial" panose="020B0604020202020204" pitchFamily="34" charset="0"/>
              <a:cs typeface="Arial" panose="020B0604020202020204" pitchFamily="34" charset="0"/>
            </a:endParaRPr>
          </a:p>
        </p:txBody>
      </p:sp>
      <p:pic>
        <p:nvPicPr>
          <p:cNvPr id="9" name="Graphic 8" descr="Checkmark with solid fill">
            <a:extLst>
              <a:ext uri="{FF2B5EF4-FFF2-40B4-BE49-F238E27FC236}">
                <a16:creationId xmlns:a16="http://schemas.microsoft.com/office/drawing/2014/main" id="{1827DE26-BC66-23AC-E5C9-6797DC113A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35482" y="6138622"/>
            <a:ext cx="191274" cy="191274"/>
          </a:xfrm>
          <a:prstGeom prst="rect">
            <a:avLst/>
          </a:prstGeom>
        </p:spPr>
      </p:pic>
    </p:spTree>
    <p:extLst>
      <p:ext uri="{BB962C8B-B14F-4D97-AF65-F5344CB8AC3E}">
        <p14:creationId xmlns:p14="http://schemas.microsoft.com/office/powerpoint/2010/main" val="3192923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42CDD5-C882-351F-3FCF-813539A10962}"/>
              </a:ext>
            </a:extLst>
          </p:cNvPr>
          <p:cNvSpPr>
            <a:spLocks noGrp="1"/>
          </p:cNvSpPr>
          <p:nvPr>
            <p:ph type="sldNum" sz="quarter" idx="12"/>
          </p:nvPr>
        </p:nvSpPr>
        <p:spPr>
          <a:xfrm>
            <a:off x="8724074" y="6492875"/>
            <a:ext cx="289477" cy="365125"/>
          </a:xfrm>
        </p:spPr>
        <p:txBody>
          <a:bodyPr anchor="ctr">
            <a:normAutofit/>
          </a:bodyPr>
          <a:lstStyle/>
          <a:p>
            <a:pPr>
              <a:spcAft>
                <a:spcPts val="600"/>
              </a:spcAft>
            </a:pPr>
            <a:fld id="{01C45B1E-3714-436F-A336-26E1E49CD898}" type="slidenum">
              <a:rPr lang="en-US" smtClean="0">
                <a:solidFill>
                  <a:prstClr val="black">
                    <a:tint val="75000"/>
                  </a:prstClr>
                </a:solidFill>
              </a:rPr>
              <a:pPr>
                <a:spcAft>
                  <a:spcPts val="600"/>
                </a:spcAft>
              </a:pPr>
              <a:t>4</a:t>
            </a:fld>
            <a:endParaRPr lang="en-US">
              <a:solidFill>
                <a:prstClr val="black">
                  <a:tint val="75000"/>
                </a:prstClr>
              </a:solidFill>
            </a:endParaRPr>
          </a:p>
        </p:txBody>
      </p:sp>
      <p:sp>
        <p:nvSpPr>
          <p:cNvPr id="7" name="Rectangle 6">
            <a:extLst>
              <a:ext uri="{FF2B5EF4-FFF2-40B4-BE49-F238E27FC236}">
                <a16:creationId xmlns:a16="http://schemas.microsoft.com/office/drawing/2014/main" id="{68FF5911-512A-4384-5832-8EC5289A9B3D}"/>
              </a:ext>
            </a:extLst>
          </p:cNvPr>
          <p:cNvSpPr/>
          <p:nvPr/>
        </p:nvSpPr>
        <p:spPr>
          <a:xfrm>
            <a:off x="0" y="0"/>
            <a:ext cx="9144000" cy="6492875"/>
          </a:xfrm>
          <a:prstGeom prst="rect">
            <a:avLst/>
          </a:prstGeom>
          <a:solidFill>
            <a:srgbClr val="193B6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E07D45DA-E5C9-B38B-2307-9D8E5C5F095A}"/>
              </a:ext>
            </a:extLst>
          </p:cNvPr>
          <p:cNvSpPr txBox="1"/>
          <p:nvPr/>
        </p:nvSpPr>
        <p:spPr>
          <a:xfrm>
            <a:off x="-960080" y="1844824"/>
            <a:ext cx="9696690" cy="3672408"/>
          </a:xfrm>
          <a:prstGeom prst="rect">
            <a:avLst/>
          </a:prstGeom>
          <a:noFill/>
        </p:spPr>
        <p:txBody>
          <a:bodyPr wrap="square" rtlCol="0">
            <a:spAutoFit/>
          </a:bodyPr>
          <a:lstStyle/>
          <a:p>
            <a:pPr marL="1828800" indent="-457200">
              <a:buFont typeface="Wingdings" panose="05000000000000000000" pitchFamily="2" charset="2"/>
              <a:buChar char="v"/>
            </a:pPr>
            <a:r>
              <a:rPr lang="en-US" sz="2500" b="1" dirty="0">
                <a:solidFill>
                  <a:schemeClr val="bg1"/>
                </a:solidFill>
                <a:latin typeface="Arial" panose="020B0604020202020204" pitchFamily="34" charset="0"/>
                <a:ea typeface="+mj-ea"/>
                <a:cs typeface="Arial" panose="020B0604020202020204" pitchFamily="34" charset="0"/>
              </a:rPr>
              <a:t>In the next 2 slides, please justify why you can be considered as a </a:t>
            </a:r>
            <a:r>
              <a:rPr lang="en-US" sz="2500" b="1" dirty="0" err="1">
                <a:solidFill>
                  <a:schemeClr val="bg1"/>
                </a:solidFill>
                <a:latin typeface="Arial" panose="020B0604020202020204" pitchFamily="34" charset="0"/>
                <a:ea typeface="+mj-ea"/>
                <a:cs typeface="Arial" panose="020B0604020202020204" pitchFamily="34" charset="0"/>
              </a:rPr>
              <a:t>deeptech</a:t>
            </a:r>
            <a:r>
              <a:rPr lang="en-US" sz="2500" b="1" dirty="0">
                <a:solidFill>
                  <a:schemeClr val="bg1"/>
                </a:solidFill>
                <a:latin typeface="Arial" panose="020B0604020202020204" pitchFamily="34" charset="0"/>
                <a:ea typeface="+mj-ea"/>
                <a:cs typeface="Arial" panose="020B0604020202020204" pitchFamily="34" charset="0"/>
              </a:rPr>
              <a:t> startup</a:t>
            </a:r>
          </a:p>
          <a:p>
            <a:pPr marL="1828800" indent="-457200">
              <a:buFont typeface="Wingdings" panose="05000000000000000000" pitchFamily="2" charset="2"/>
              <a:buChar char="v"/>
            </a:pPr>
            <a:r>
              <a:rPr lang="en-US" sz="2500" b="1" dirty="0">
                <a:solidFill>
                  <a:schemeClr val="bg1"/>
                </a:solidFill>
                <a:latin typeface="Arial" panose="020B0604020202020204" pitchFamily="34" charset="0"/>
                <a:ea typeface="+mj-ea"/>
                <a:cs typeface="Arial" panose="020B0604020202020204" pitchFamily="34" charset="0"/>
              </a:rPr>
              <a:t>Please limit your submission to 2 pages only</a:t>
            </a:r>
          </a:p>
          <a:p>
            <a:pPr marL="1828800" indent="-457200">
              <a:buFont typeface="Wingdings" panose="05000000000000000000" pitchFamily="2" charset="2"/>
              <a:buChar char="v"/>
            </a:pPr>
            <a:r>
              <a:rPr lang="en-US" sz="2500" b="1" dirty="0">
                <a:solidFill>
                  <a:schemeClr val="bg1"/>
                </a:solidFill>
                <a:latin typeface="Arial" panose="020B0604020202020204" pitchFamily="34" charset="0"/>
                <a:ea typeface="+mj-ea"/>
                <a:cs typeface="Arial" panose="020B0604020202020204" pitchFamily="34" charset="0"/>
              </a:rPr>
              <a:t>These 2 slides will be evaluated by the pool of juries for qualification. Only qualified startups will move to the next round</a:t>
            </a:r>
          </a:p>
          <a:p>
            <a:pPr marL="1828800" indent="-457200">
              <a:buFont typeface="Wingdings" panose="05000000000000000000" pitchFamily="2" charset="2"/>
              <a:buChar char="v"/>
            </a:pPr>
            <a:r>
              <a:rPr lang="en-US" sz="2500" b="1" dirty="0">
                <a:solidFill>
                  <a:schemeClr val="bg1"/>
                </a:solidFill>
                <a:latin typeface="Arial" panose="020B0604020202020204" pitchFamily="34" charset="0"/>
                <a:ea typeface="+mj-ea"/>
                <a:cs typeface="Arial" panose="020B0604020202020204" pitchFamily="34" charset="0"/>
              </a:rPr>
              <a:t>Jury’s decision will be final</a:t>
            </a:r>
            <a:endParaRPr lang="en-IN" sz="2500" b="1" dirty="0">
              <a:solidFill>
                <a:schemeClr val="bg1"/>
              </a:solidFill>
              <a:latin typeface="Arial" panose="020B0604020202020204" pitchFamily="34" charset="0"/>
              <a:ea typeface="+mj-ea"/>
              <a:cs typeface="Arial" panose="020B0604020202020204" pitchFamily="34" charset="0"/>
            </a:endParaRPr>
          </a:p>
          <a:p>
            <a:pPr marL="1371600"/>
            <a:endParaRPr lang="en-IN" sz="2500" b="1" spc="-455" dirty="0">
              <a:solidFill>
                <a:schemeClr val="bg1"/>
              </a:solidFill>
              <a:latin typeface="Arial" panose="020B0604020202020204" pitchFamily="34" charset="0"/>
              <a:ea typeface="+mj-ea"/>
              <a:cs typeface="Arial" panose="020B0604020202020204" pitchFamily="34" charset="0"/>
            </a:endParaRPr>
          </a:p>
          <a:p>
            <a:endParaRPr lang="en-US" sz="2500" dirty="0"/>
          </a:p>
        </p:txBody>
      </p:sp>
    </p:spTree>
    <p:extLst>
      <p:ext uri="{BB962C8B-B14F-4D97-AF65-F5344CB8AC3E}">
        <p14:creationId xmlns:p14="http://schemas.microsoft.com/office/powerpoint/2010/main" val="3119006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AF505-E3DA-F044-82B2-C4AAAA59477A}"/>
              </a:ext>
            </a:extLst>
          </p:cNvPr>
          <p:cNvSpPr>
            <a:spLocks noGrp="1"/>
          </p:cNvSpPr>
          <p:nvPr>
            <p:ph type="title"/>
          </p:nvPr>
        </p:nvSpPr>
        <p:spPr>
          <a:xfrm>
            <a:off x="628650" y="2"/>
            <a:ext cx="8695878" cy="812849"/>
          </a:xfrm>
        </p:spPr>
        <p:txBody>
          <a:bodyPr>
            <a:noAutofit/>
          </a:bodyPr>
          <a:lstStyle/>
          <a:p>
            <a:r>
              <a:rPr lang="en-US" dirty="0">
                <a:latin typeface="Arial" panose="020B0604020202020204" pitchFamily="34" charset="0"/>
                <a:cs typeface="Arial" panose="020B0604020202020204" pitchFamily="34" charset="0"/>
              </a:rPr>
              <a:t>Specific Justification to qualify as </a:t>
            </a:r>
            <a:r>
              <a:rPr lang="en-US" dirty="0" err="1">
                <a:latin typeface="Arial" panose="020B0604020202020204" pitchFamily="34" charset="0"/>
                <a:cs typeface="Arial" panose="020B0604020202020204" pitchFamily="34" charset="0"/>
              </a:rPr>
              <a:t>deeptech</a:t>
            </a:r>
            <a:r>
              <a:rPr lang="en-US" dirty="0">
                <a:latin typeface="Arial" panose="020B0604020202020204" pitchFamily="34" charset="0"/>
                <a:cs typeface="Arial" panose="020B0604020202020204" pitchFamily="34" charset="0"/>
              </a:rPr>
              <a:t> startup</a:t>
            </a:r>
          </a:p>
        </p:txBody>
      </p:sp>
      <p:sp>
        <p:nvSpPr>
          <p:cNvPr id="3" name="Content Placeholder 2">
            <a:extLst>
              <a:ext uri="{FF2B5EF4-FFF2-40B4-BE49-F238E27FC236}">
                <a16:creationId xmlns:a16="http://schemas.microsoft.com/office/drawing/2014/main" id="{6148A6B5-B087-30C4-6106-4BE8A1230CE8}"/>
              </a:ext>
            </a:extLst>
          </p:cNvPr>
          <p:cNvSpPr>
            <a:spLocks noGrp="1"/>
          </p:cNvSpPr>
          <p:nvPr>
            <p:ph idx="1"/>
          </p:nvPr>
        </p:nvSpPr>
        <p:spPr>
          <a:xfrm>
            <a:off x="622767" y="692696"/>
            <a:ext cx="7886700" cy="5400600"/>
          </a:xfrm>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1CAD8056-0AEB-6BD8-ED13-D1D71EE68F4B}"/>
              </a:ext>
            </a:extLst>
          </p:cNvPr>
          <p:cNvSpPr>
            <a:spLocks noGrp="1"/>
          </p:cNvSpPr>
          <p:nvPr>
            <p:ph type="sldNum" sz="quarter" idx="12"/>
          </p:nvPr>
        </p:nvSpPr>
        <p:spPr/>
        <p:txBody>
          <a:bodyPr/>
          <a:lstStyle/>
          <a:p>
            <a:fld id="{01C45B1E-3714-436F-A336-26E1E49CD898}" type="slidenum">
              <a:rPr lang="en-US" smtClean="0">
                <a:solidFill>
                  <a:prstClr val="black">
                    <a:tint val="75000"/>
                  </a:prstClr>
                </a:solidFill>
                <a:latin typeface="Arial" panose="020B0604020202020204" pitchFamily="34" charset="0"/>
                <a:cs typeface="Arial" panose="020B0604020202020204" pitchFamily="34" charset="0"/>
              </a:rPr>
              <a:pPr/>
              <a:t>5</a:t>
            </a:fld>
            <a:endParaRPr lang="en-US">
              <a:solidFill>
                <a:prstClr val="black">
                  <a:tint val="75000"/>
                </a:prst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5161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AF505-E3DA-F044-82B2-C4AAAA59477A}"/>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Continued…</a:t>
            </a:r>
          </a:p>
        </p:txBody>
      </p:sp>
      <p:sp>
        <p:nvSpPr>
          <p:cNvPr id="3" name="Content Placeholder 2">
            <a:extLst>
              <a:ext uri="{FF2B5EF4-FFF2-40B4-BE49-F238E27FC236}">
                <a16:creationId xmlns:a16="http://schemas.microsoft.com/office/drawing/2014/main" id="{6148A6B5-B087-30C4-6106-4BE8A1230CE8}"/>
              </a:ext>
            </a:extLst>
          </p:cNvPr>
          <p:cNvSpPr>
            <a:spLocks noGrp="1"/>
          </p:cNvSpPr>
          <p:nvPr>
            <p:ph idx="1"/>
          </p:nvPr>
        </p:nvSpPr>
        <p:spPr>
          <a:xfrm>
            <a:off x="622767" y="692696"/>
            <a:ext cx="7886700" cy="5400600"/>
          </a:xfrm>
        </p:spPr>
        <p:txBody>
          <a:bodyPr/>
          <a:lstStyle/>
          <a:p>
            <a:endParaRPr lang="en-US" dirty="0"/>
          </a:p>
        </p:txBody>
      </p:sp>
      <p:sp>
        <p:nvSpPr>
          <p:cNvPr id="4" name="Slide Number Placeholder 3">
            <a:extLst>
              <a:ext uri="{FF2B5EF4-FFF2-40B4-BE49-F238E27FC236}">
                <a16:creationId xmlns:a16="http://schemas.microsoft.com/office/drawing/2014/main" id="{1CAD8056-0AEB-6BD8-ED13-D1D71EE68F4B}"/>
              </a:ext>
            </a:extLst>
          </p:cNvPr>
          <p:cNvSpPr>
            <a:spLocks noGrp="1"/>
          </p:cNvSpPr>
          <p:nvPr>
            <p:ph type="sldNum" sz="quarter" idx="12"/>
          </p:nvPr>
        </p:nvSpPr>
        <p:spPr/>
        <p:txBody>
          <a:bodyPr/>
          <a:lstStyle/>
          <a:p>
            <a:fld id="{01C45B1E-3714-436F-A336-26E1E49CD898}"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3232099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68902B-C61D-4558-850E-609D02B361D9}"/>
              </a:ext>
            </a:extLst>
          </p:cNvPr>
          <p:cNvSpPr>
            <a:spLocks noGrp="1"/>
          </p:cNvSpPr>
          <p:nvPr>
            <p:ph type="sldNum" sz="quarter" idx="12"/>
          </p:nvPr>
        </p:nvSpPr>
        <p:spPr/>
        <p:txBody>
          <a:bodyPr/>
          <a:lstStyle/>
          <a:p>
            <a:fld id="{01C45B1E-3714-436F-A336-26E1E49CD898}" type="slidenum">
              <a:rPr lang="en-US" smtClean="0">
                <a:solidFill>
                  <a:prstClr val="black">
                    <a:tint val="75000"/>
                  </a:prstClr>
                </a:solidFill>
              </a:rPr>
              <a:pPr/>
              <a:t>7</a:t>
            </a:fld>
            <a:endParaRPr lang="en-US">
              <a:solidFill>
                <a:prstClr val="black">
                  <a:tint val="75000"/>
                </a:prstClr>
              </a:solidFill>
            </a:endParaRPr>
          </a:p>
        </p:txBody>
      </p:sp>
      <p:sp>
        <p:nvSpPr>
          <p:cNvPr id="5" name="Rectangle 4">
            <a:extLst>
              <a:ext uri="{FF2B5EF4-FFF2-40B4-BE49-F238E27FC236}">
                <a16:creationId xmlns:a16="http://schemas.microsoft.com/office/drawing/2014/main" id="{C43933F1-97F0-47C7-BA1D-E6EFD89EA9D5}"/>
              </a:ext>
            </a:extLst>
          </p:cNvPr>
          <p:cNvSpPr/>
          <p:nvPr/>
        </p:nvSpPr>
        <p:spPr>
          <a:xfrm>
            <a:off x="0" y="0"/>
            <a:ext cx="9144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455" dirty="0">
                <a:solidFill>
                  <a:schemeClr val="bg1"/>
                </a:solidFill>
                <a:latin typeface="Arial"/>
                <a:ea typeface="+mj-ea"/>
                <a:cs typeface="Arial"/>
              </a:rPr>
              <a:t>THANK YOU</a:t>
            </a:r>
            <a:endParaRPr lang="en-IN" sz="4400" b="1" spc="-455" dirty="0">
              <a:solidFill>
                <a:schemeClr val="bg1"/>
              </a:solidFill>
              <a:latin typeface="Arial"/>
              <a:ea typeface="+mj-ea"/>
              <a:cs typeface="Arial"/>
            </a:endParaRPr>
          </a:p>
        </p:txBody>
      </p:sp>
    </p:spTree>
    <p:extLst>
      <p:ext uri="{BB962C8B-B14F-4D97-AF65-F5344CB8AC3E}">
        <p14:creationId xmlns:p14="http://schemas.microsoft.com/office/powerpoint/2010/main" val="3535143003"/>
      </p:ext>
    </p:extLst>
  </p:cSld>
  <p:clrMapOvr>
    <a:masterClrMapping/>
  </p:clrMapOvr>
</p:sld>
</file>

<file path=ppt/theme/theme1.xml><?xml version="1.0" encoding="utf-8"?>
<a:theme xmlns:a="http://schemas.openxmlformats.org/drawingml/2006/main" name="5_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847</TotalTime>
  <Words>553</Words>
  <Application>Microsoft Office PowerPoint</Application>
  <PresentationFormat>On-screen Show (4:3)</PresentationFormat>
  <Paragraphs>58</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Symbol</vt:lpstr>
      <vt:lpstr>Wingdings</vt:lpstr>
      <vt:lpstr>5_Office Theme</vt:lpstr>
      <vt:lpstr>Guidelines for startups</vt:lpstr>
      <vt:lpstr>Deeptech Definition</vt:lpstr>
      <vt:lpstr>Select Your TRL </vt:lpstr>
      <vt:lpstr>PowerPoint Presentation</vt:lpstr>
      <vt:lpstr>Specific Justification to qualify as deeptech startup</vt:lpstr>
      <vt:lpstr>Continued…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template of PPT -  Application for Pitching</dc:title>
  <dc:creator>Admin</dc:creator>
  <cp:lastModifiedBy>Ghosh, Ujani</cp:lastModifiedBy>
  <cp:revision>42</cp:revision>
  <dcterms:created xsi:type="dcterms:W3CDTF">2017-07-03T16:53:36Z</dcterms:created>
  <dcterms:modified xsi:type="dcterms:W3CDTF">2026-01-14T07:34:59Z</dcterms:modified>
</cp:coreProperties>
</file>